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9926638" cy="1435576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99FF99"/>
    <a:srgbClr val="CCE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00" autoAdjust="0"/>
  </p:normalViewPr>
  <p:slideViewPr>
    <p:cSldViewPr>
      <p:cViewPr varScale="1">
        <p:scale>
          <a:sx n="49" d="100"/>
          <a:sy n="49" d="100"/>
        </p:scale>
        <p:origin x="1620" y="60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935FDF-6D4E-4839-96CF-273403B21925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</dgm:pt>
    <dgm:pt modelId="{D8AA3413-34AE-4120-B3D2-F38B14C003E3}">
      <dgm:prSet/>
      <dgm:spPr>
        <a:ln w="9525">
          <a:solidFill>
            <a:schemeClr val="tx1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Prezes Zarządu</a:t>
          </a:r>
        </a:p>
      </dgm:t>
    </dgm:pt>
    <dgm:pt modelId="{9248DAB7-0222-49BD-80BB-6A0AE7008A14}" type="parTrans" cxnId="{F0E0D218-5463-4F47-999F-D75EB68A6365}">
      <dgm:prSet/>
      <dgm:spPr/>
      <dgm:t>
        <a:bodyPr/>
        <a:lstStyle/>
        <a:p>
          <a:endParaRPr lang="pl-PL" noProof="0" dirty="0"/>
        </a:p>
      </dgm:t>
    </dgm:pt>
    <dgm:pt modelId="{16440089-D217-4DBF-B3CD-18A42A0AB530}" type="sibTrans" cxnId="{F0E0D218-5463-4F47-999F-D75EB68A6365}">
      <dgm:prSet/>
      <dgm:spPr/>
      <dgm:t>
        <a:bodyPr/>
        <a:lstStyle/>
        <a:p>
          <a:endParaRPr lang="pl-PL" noProof="0" dirty="0"/>
        </a:p>
      </dgm:t>
    </dgm:pt>
    <dgm:pt modelId="{27FDAF25-BE35-4AA0-BC9D-30D7D2EE347A}" type="asst">
      <dgm:prSet/>
      <dgm:spPr>
        <a:ln w="9525" cmpd="dbl">
          <a:noFill/>
          <a:prstDash val="dash"/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Pełnomocnik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ds. Ochrony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Informacji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Niejawnych</a:t>
          </a:r>
        </a:p>
      </dgm:t>
    </dgm:pt>
    <dgm:pt modelId="{09431CBA-9969-4E17-A12B-6B103413A721}" type="parTrans" cxnId="{734B8BF2-9785-44B2-9567-F3E3C0CF6F80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843E7E0E-FF4D-47D7-9F62-9F88D2CC6E9E}" type="sibTrans" cxnId="{734B8BF2-9785-44B2-9567-F3E3C0CF6F80}">
      <dgm:prSet/>
      <dgm:spPr/>
      <dgm:t>
        <a:bodyPr/>
        <a:lstStyle/>
        <a:p>
          <a:endParaRPr lang="pl-PL" noProof="0" dirty="0"/>
        </a:p>
      </dgm:t>
    </dgm:pt>
    <dgm:pt modelId="{0E658B0A-45E6-4494-A45A-18D5ECB18D77}" type="asst">
      <dgm:prSet/>
      <dgm:spPr>
        <a:ln>
          <a:noFill/>
          <a:prstDash val="dash"/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Inspektor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Ochrony Danych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IOD</a:t>
          </a:r>
        </a:p>
      </dgm:t>
    </dgm:pt>
    <dgm:pt modelId="{5372730A-8BEE-4505-81B5-517D3138D3F4}" type="parTrans" cxnId="{26039D0B-E446-4707-8A9F-9853844BA129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B4315ABF-3655-427E-B749-38FE9BFAD36A}" type="sibTrans" cxnId="{26039D0B-E446-4707-8A9F-9853844BA129}">
      <dgm:prSet/>
      <dgm:spPr/>
      <dgm:t>
        <a:bodyPr/>
        <a:lstStyle/>
        <a:p>
          <a:endParaRPr lang="pl-PL" noProof="0" dirty="0"/>
        </a:p>
      </dgm:t>
    </dgm:pt>
    <dgm:pt modelId="{05542C8F-81F9-4FFD-9620-A2CE968401FF}">
      <dgm:prSet/>
      <dgm:spPr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Pion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Prezesa Zarządu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Prezes Zarządu</a:t>
          </a:r>
        </a:p>
      </dgm:t>
    </dgm:pt>
    <dgm:pt modelId="{2F5C030E-93EE-41DC-858A-2958F222970D}" type="parTrans" cxnId="{310B0730-8371-4C76-B22F-2A5AB7FB9068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A47685CA-CA64-479C-A377-C8185169ACBB}" type="sibTrans" cxnId="{310B0730-8371-4C76-B22F-2A5AB7FB9068}">
      <dgm:prSet/>
      <dgm:spPr/>
      <dgm:t>
        <a:bodyPr/>
        <a:lstStyle/>
        <a:p>
          <a:endParaRPr lang="pl-PL" noProof="0" dirty="0"/>
        </a:p>
      </dgm:t>
    </dgm:pt>
    <dgm:pt modelId="{F3990ED3-1ADF-46A9-AEE1-1933C4BF467A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Prawny</a:t>
          </a:r>
        </a:p>
      </dgm:t>
    </dgm:pt>
    <dgm:pt modelId="{1B1B4AA3-37FC-40AC-B3FE-CBF51B43557B}" type="parTrans" cxnId="{EA25A36B-9861-4C3E-B5D9-35FEFE604BBA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 w="9525"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B680B6AF-2E78-4855-B96B-53CBA552879F}" type="sibTrans" cxnId="{EA25A36B-9861-4C3E-B5D9-35FEFE604BBA}">
      <dgm:prSet/>
      <dgm:spPr/>
      <dgm:t>
        <a:bodyPr/>
        <a:lstStyle/>
        <a:p>
          <a:endParaRPr lang="pl-PL" noProof="0" dirty="0"/>
        </a:p>
      </dgm:t>
    </dgm:pt>
    <dgm:pt modelId="{15A77E8F-F44F-4F74-9EE1-D66C2D802DA4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Zarządzania Kadrami</a:t>
          </a:r>
        </a:p>
      </dgm:t>
    </dgm:pt>
    <dgm:pt modelId="{3743401C-123C-48B4-90ED-448110A32349}" type="parTrans" cxnId="{0BED0A43-8689-4BD7-AE03-FF1338EE8FB4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0FB240FB-8C5C-443D-BD4A-27739F461F42}" type="sibTrans" cxnId="{0BED0A43-8689-4BD7-AE03-FF1338EE8FB4}">
      <dgm:prSet/>
      <dgm:spPr/>
      <dgm:t>
        <a:bodyPr/>
        <a:lstStyle/>
        <a:p>
          <a:endParaRPr lang="pl-PL" noProof="0" dirty="0"/>
        </a:p>
      </dgm:t>
    </dgm:pt>
    <dgm:pt modelId="{3D3FFD24-05C1-4BDF-B9D0-94D5F63E0DDF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Marketingu i Public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Relations</a:t>
          </a:r>
        </a:p>
      </dgm:t>
    </dgm:pt>
    <dgm:pt modelId="{F501DE66-D553-47FA-AC82-C260F3BBFDE2}" type="parTrans" cxnId="{BEA8B9EC-69E3-40A7-B148-D87568242041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 w="9525"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8C4D6F50-801F-4509-94C4-C6E26782568F}" type="sibTrans" cxnId="{BEA8B9EC-69E3-40A7-B148-D87568242041}">
      <dgm:prSet/>
      <dgm:spPr/>
      <dgm:t>
        <a:bodyPr/>
        <a:lstStyle/>
        <a:p>
          <a:endParaRPr lang="pl-PL" noProof="0" dirty="0"/>
        </a:p>
      </dgm:t>
    </dgm:pt>
    <dgm:pt modelId="{0F84637C-A65C-44CB-9EF3-24311B575028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Compliance</a:t>
          </a:r>
        </a:p>
      </dgm:t>
    </dgm:pt>
    <dgm:pt modelId="{2DAE3218-8381-4429-A050-5FA855271FD1}" type="parTrans" cxnId="{4BE7C514-6CCD-48E9-879F-C661F7BC1C2B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 w="9525"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CEFE9928-1115-4319-B5BB-95EAA67EB1AE}" type="sibTrans" cxnId="{4BE7C514-6CCD-48E9-879F-C661F7BC1C2B}">
      <dgm:prSet/>
      <dgm:spPr/>
      <dgm:t>
        <a:bodyPr/>
        <a:lstStyle/>
        <a:p>
          <a:endParaRPr lang="pl-PL" noProof="0" dirty="0"/>
        </a:p>
      </dgm:t>
    </dgm:pt>
    <dgm:pt modelId="{46718447-3E20-41A8-885A-B2DEE6AA3C2E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Audytu Wewnętrznego</a:t>
          </a:r>
        </a:p>
      </dgm:t>
    </dgm:pt>
    <dgm:pt modelId="{06986FF3-6CC8-43C5-A05A-932FE7D70FFA}" type="parTrans" cxnId="{E42DD8F5-6166-4478-B145-B49A5E34BE94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 w="9525"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3BBA4B70-E85E-429E-B506-7CA67066B018}" type="sibTrans" cxnId="{E42DD8F5-6166-4478-B145-B49A5E34BE94}">
      <dgm:prSet/>
      <dgm:spPr/>
      <dgm:t>
        <a:bodyPr/>
        <a:lstStyle/>
        <a:p>
          <a:endParaRPr lang="pl-PL" noProof="0" dirty="0"/>
        </a:p>
      </dgm:t>
    </dgm:pt>
    <dgm:pt modelId="{8DE3869B-FBCE-4153-A85F-B3B15AFE9AE0}">
      <dgm:prSet/>
      <dgm:spPr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Pion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Produktów Indywidualnych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Wiceprezes</a:t>
          </a:r>
        </a:p>
      </dgm:t>
    </dgm:pt>
    <dgm:pt modelId="{F5E950F6-978C-48C7-870B-8B0C47890562}" type="parTrans" cxnId="{0AAC2F5E-7902-4BDA-B6C2-02C024471AF2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2ADE7490-4C83-4A56-9CD6-5B1544D384D6}" type="sibTrans" cxnId="{0AAC2F5E-7902-4BDA-B6C2-02C024471AF2}">
      <dgm:prSet/>
      <dgm:spPr/>
      <dgm:t>
        <a:bodyPr/>
        <a:lstStyle/>
        <a:p>
          <a:endParaRPr lang="pl-PL" noProof="0" dirty="0"/>
        </a:p>
      </dgm:t>
    </dgm:pt>
    <dgm:pt modelId="{E3ACBC4F-31EE-4583-A9FA-62F37789DBEB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Masowych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Ubezpieczeń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Majątkowych</a:t>
          </a:r>
        </a:p>
      </dgm:t>
    </dgm:pt>
    <dgm:pt modelId="{0F89A839-1F10-4992-8256-D29F99926C4F}" type="parTrans" cxnId="{0221A986-A97B-4176-BA0C-B2F4AD97F2B9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 w="9525"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B692CF61-A873-4B7E-9CEC-BA45BAFFB0EB}" type="sibTrans" cxnId="{0221A986-A97B-4176-BA0C-B2F4AD97F2B9}">
      <dgm:prSet/>
      <dgm:spPr/>
      <dgm:t>
        <a:bodyPr/>
        <a:lstStyle/>
        <a:p>
          <a:endParaRPr lang="pl-PL" noProof="0" dirty="0"/>
        </a:p>
      </dgm:t>
    </dgm:pt>
    <dgm:pt modelId="{ED25E486-E8A8-4054-A47A-3A97A7CBE00C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Produktów Komunikacyjnych</a:t>
          </a:r>
          <a:endParaRPr kumimoji="0" lang="pl-PL" altLang="pl-PL" b="0" i="0" u="none" strike="noStrike" cap="none" normalizeH="0" baseline="0" noProof="0" dirty="0" smtClean="0">
            <a:ln/>
            <a:effectLst/>
            <a:latin typeface="Arial" charset="0"/>
          </a:endParaRPr>
        </a:p>
      </dgm:t>
    </dgm:pt>
    <dgm:pt modelId="{CF716E55-5146-403B-8EFA-373A369BD53A}" type="parTrans" cxnId="{B9C48D16-3215-4E81-B235-F93134CA6EC3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 w="9525"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E7C60B88-EC53-4FD0-B6F2-BEB44E118268}" type="sibTrans" cxnId="{B9C48D16-3215-4E81-B235-F93134CA6EC3}">
      <dgm:prSet/>
      <dgm:spPr/>
      <dgm:t>
        <a:bodyPr/>
        <a:lstStyle/>
        <a:p>
          <a:endParaRPr lang="pl-PL" noProof="0" dirty="0"/>
        </a:p>
      </dgm:t>
    </dgm:pt>
    <dgm:pt modelId="{06F42E92-AE4A-4F73-8552-8A52FB4B1FE9}">
      <dgm:prSet/>
      <dgm:spPr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Pion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Sprzedaży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Wiceprezes</a:t>
          </a:r>
        </a:p>
      </dgm:t>
    </dgm:pt>
    <dgm:pt modelId="{24607E37-8A22-4F5D-8207-300BCF6C4786}" type="parTrans" cxnId="{53EC0EEE-51BB-4594-AE04-5F6AD0401500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545470B6-0325-45A7-BF38-63A6C4AD12E6}" type="sibTrans" cxnId="{53EC0EEE-51BB-4594-AE04-5F6AD0401500}">
      <dgm:prSet/>
      <dgm:spPr/>
      <dgm:t>
        <a:bodyPr/>
        <a:lstStyle/>
        <a:p>
          <a:endParaRPr lang="pl-PL" noProof="0" dirty="0"/>
        </a:p>
      </dgm:t>
    </dgm:pt>
    <dgm:pt modelId="{77646660-F8C6-45B4-8568-5870A7751FE2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Sprzedaży</a:t>
          </a:r>
        </a:p>
      </dgm:t>
    </dgm:pt>
    <dgm:pt modelId="{6D696FE6-A631-408B-AC81-F7A5687B4F11}" type="parTrans" cxnId="{DFC77F53-9908-4EB3-976C-5454044C5C62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 w="9525"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60478440-45B6-41B0-BE7E-EA3FF20E42B0}" type="sibTrans" cxnId="{DFC77F53-9908-4EB3-976C-5454044C5C62}">
      <dgm:prSet/>
      <dgm:spPr/>
      <dgm:t>
        <a:bodyPr/>
        <a:lstStyle/>
        <a:p>
          <a:endParaRPr lang="pl-PL" noProof="0" dirty="0"/>
        </a:p>
      </dgm:t>
    </dgm:pt>
    <dgm:pt modelId="{95AD010A-A8A2-404D-86C9-1322E8EDE1AD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Sprzedaży Ubezpieczeń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Masowych HDI</a:t>
          </a:r>
        </a:p>
      </dgm:t>
    </dgm:pt>
    <dgm:pt modelId="{AADE617D-C948-45FB-A6D7-E66E3654D0EA}" type="parTrans" cxnId="{406D8613-1518-4B40-940F-325E2C9CA5F3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 w="9525"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88B878C4-68B1-4750-A8DD-B2AC6735B558}" type="sibTrans" cxnId="{406D8613-1518-4B40-940F-325E2C9CA5F3}">
      <dgm:prSet/>
      <dgm:spPr/>
      <dgm:t>
        <a:bodyPr/>
        <a:lstStyle/>
        <a:p>
          <a:endParaRPr lang="pl-PL" noProof="0" dirty="0"/>
        </a:p>
      </dgm:t>
    </dgm:pt>
    <dgm:pt modelId="{04792FA8-5B55-4D05-AAC7-D905931868AA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Sprzedaży – Sieć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Dealerska</a:t>
          </a:r>
        </a:p>
      </dgm:t>
    </dgm:pt>
    <dgm:pt modelId="{4F405BF1-B4F1-4DB7-8BA7-7CE60D6D2ACC}" type="parTrans" cxnId="{94A91625-8E27-4AF6-AAB1-F04D1C5BB284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 w="9525"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4B0AAB35-8173-4DBF-8BC5-7AF877BBE511}" type="sibTrans" cxnId="{94A91625-8E27-4AF6-AAB1-F04D1C5BB284}">
      <dgm:prSet/>
      <dgm:spPr/>
      <dgm:t>
        <a:bodyPr/>
        <a:lstStyle/>
        <a:p>
          <a:endParaRPr lang="pl-PL" noProof="0" dirty="0"/>
        </a:p>
      </dgm:t>
    </dgm:pt>
    <dgm:pt modelId="{B8DFCB51-3F8A-494D-A1DB-573320CBC119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Szkoleń i Rozwoju Sieci Sprzedaży</a:t>
          </a:r>
        </a:p>
      </dgm:t>
    </dgm:pt>
    <dgm:pt modelId="{F745381C-CA4B-4474-8A43-7590AF25D9FC}" type="parTrans" cxnId="{C2675705-72AD-4903-80DC-27AAF6A27A38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A0B78905-A947-490F-8505-EDE78B3D4B6D}" type="sibTrans" cxnId="{C2675705-72AD-4903-80DC-27AAF6A27A38}">
      <dgm:prSet/>
      <dgm:spPr/>
      <dgm:t>
        <a:bodyPr/>
        <a:lstStyle/>
        <a:p>
          <a:endParaRPr lang="pl-PL" noProof="0" dirty="0"/>
        </a:p>
      </dgm:t>
    </dgm:pt>
    <dgm:pt modelId="{B015921A-8055-476E-8E51-3B404A7C9845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Rozwoju Sprzedaży Klientów Instytucjonalnych</a:t>
          </a:r>
        </a:p>
      </dgm:t>
    </dgm:pt>
    <dgm:pt modelId="{1FD02C1D-553A-4189-95CF-A6F37BBE2ED4}" type="parTrans" cxnId="{0D07FFEA-FF91-4406-8087-D50A9E6615C7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D56EACF1-E321-4F48-AC84-584C9EAE8AD3}" type="sibTrans" cxnId="{0D07FFEA-FF91-4406-8087-D50A9E6615C7}">
      <dgm:prSet/>
      <dgm:spPr/>
      <dgm:t>
        <a:bodyPr/>
        <a:lstStyle/>
        <a:p>
          <a:endParaRPr lang="pl-PL" noProof="0" dirty="0"/>
        </a:p>
      </dgm:t>
    </dgm:pt>
    <dgm:pt modelId="{A2523545-EBAF-4FBC-B9AA-EFEA9ED552E6}">
      <dgm:prSet/>
      <dgm:spPr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Pion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Operacji i Likwidacji Szkód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Wiceprezes</a:t>
          </a:r>
        </a:p>
      </dgm:t>
    </dgm:pt>
    <dgm:pt modelId="{4FED2DB2-72A5-460C-A835-16650A8A8664}" type="parTrans" cxnId="{9EE80FFE-9A83-4B7F-BC42-399AF252EE73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F1903E0C-68DC-4105-8417-FEDCA9785CF7}" type="sibTrans" cxnId="{9EE80FFE-9A83-4B7F-BC42-399AF252EE73}">
      <dgm:prSet/>
      <dgm:spPr/>
      <dgm:t>
        <a:bodyPr/>
        <a:lstStyle/>
        <a:p>
          <a:endParaRPr lang="pl-PL" noProof="0" dirty="0"/>
        </a:p>
      </dgm:t>
    </dgm:pt>
    <dgm:pt modelId="{639EA514-B251-4E96-A8F4-82DBEE510C06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Operacji</a:t>
          </a:r>
        </a:p>
      </dgm:t>
    </dgm:pt>
    <dgm:pt modelId="{948E47EA-05FC-4DC8-93CD-8E66C568115C}" type="parTrans" cxnId="{7BDEECAB-747E-4AE6-8BBE-5CB8E110F431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95705191-7EAF-4086-84C6-48E6DB56F43F}" type="sibTrans" cxnId="{7BDEECAB-747E-4AE6-8BBE-5CB8E110F431}">
      <dgm:prSet/>
      <dgm:spPr/>
      <dgm:t>
        <a:bodyPr/>
        <a:lstStyle/>
        <a:p>
          <a:endParaRPr lang="pl-PL" noProof="0" dirty="0"/>
        </a:p>
      </dgm:t>
    </dgm:pt>
    <dgm:pt modelId="{5131B2EF-3BE3-4087-A89A-7E923A83A01C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Strategii Likwidacji Szkód</a:t>
          </a:r>
        </a:p>
      </dgm:t>
    </dgm:pt>
    <dgm:pt modelId="{E6E97B37-E30E-42F6-91C6-AB5EDF9F8ED8}" type="parTrans" cxnId="{6F5553BA-4F29-47F5-B7F9-8AE5E4584E0A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782A861F-327A-4ADD-88F2-276FBFEF463C}" type="sibTrans" cxnId="{6F5553BA-4F29-47F5-B7F9-8AE5E4584E0A}">
      <dgm:prSet/>
      <dgm:spPr/>
      <dgm:t>
        <a:bodyPr/>
        <a:lstStyle/>
        <a:p>
          <a:endParaRPr lang="pl-PL" noProof="0" dirty="0"/>
        </a:p>
      </dgm:t>
    </dgm:pt>
    <dgm:pt modelId="{A8F96530-4190-45E6-9377-320163F8F9CB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Centrum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Likwidacji Szkód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- KATOWICE</a:t>
          </a:r>
        </a:p>
      </dgm:t>
    </dgm:pt>
    <dgm:pt modelId="{9476CE1C-691B-4D94-8F85-AA69B4A61E46}" type="parTrans" cxnId="{1C2B51C3-B5B4-446F-A0E8-E18D28CB038B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84E23EF4-87DE-4585-947D-B4741E4319DD}" type="sibTrans" cxnId="{1C2B51C3-B5B4-446F-A0E8-E18D28CB038B}">
      <dgm:prSet/>
      <dgm:spPr/>
      <dgm:t>
        <a:bodyPr/>
        <a:lstStyle/>
        <a:p>
          <a:endParaRPr lang="pl-PL" noProof="0" dirty="0"/>
        </a:p>
      </dgm:t>
    </dgm:pt>
    <dgm:pt modelId="{ECE45489-A246-4022-963B-E3525DCB5470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Centrum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Likwidacji Szkód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- LUBLIN</a:t>
          </a:r>
        </a:p>
      </dgm:t>
    </dgm:pt>
    <dgm:pt modelId="{D796E768-1387-4488-AD5A-7765933398BA}" type="parTrans" cxnId="{89E60A05-7373-4887-AF66-AB77170B852C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CE95F72D-D6BC-413C-B501-E0B6E3FF5195}" type="sibTrans" cxnId="{89E60A05-7373-4887-AF66-AB77170B852C}">
      <dgm:prSet/>
      <dgm:spPr/>
      <dgm:t>
        <a:bodyPr/>
        <a:lstStyle/>
        <a:p>
          <a:endParaRPr lang="pl-PL" noProof="0" dirty="0"/>
        </a:p>
      </dgm:t>
    </dgm:pt>
    <dgm:pt modelId="{3FDBAF76-3338-40A3-A00F-D6CE43681009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Likwidacji Szkód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Korporacyjnych</a:t>
          </a:r>
        </a:p>
      </dgm:t>
    </dgm:pt>
    <dgm:pt modelId="{AA6E02BD-D1EC-4C00-BF99-591EC6B26F6D}" type="parTrans" cxnId="{9F5E88B0-563A-40A1-B0C4-9C32AAE17089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BDC16C4C-BE34-47EC-9881-8A508CE4A489}" type="sibTrans" cxnId="{9F5E88B0-563A-40A1-B0C4-9C32AAE17089}">
      <dgm:prSet/>
      <dgm:spPr/>
      <dgm:t>
        <a:bodyPr/>
        <a:lstStyle/>
        <a:p>
          <a:endParaRPr lang="pl-PL" noProof="0" dirty="0"/>
        </a:p>
      </dgm:t>
    </dgm:pt>
    <dgm:pt modelId="{942EADF1-BBDD-417A-A215-7DD2B0AC48AC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Likwidacji Szkód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Osobowych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i Obsługi Świadczeń</a:t>
          </a:r>
        </a:p>
      </dgm:t>
    </dgm:pt>
    <dgm:pt modelId="{719DFEDF-A773-4774-A654-B70D87573B98}" type="parTrans" cxnId="{78F1DB78-FD3F-4BAE-A442-C9CC199135AA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40B4FE50-4E87-4403-9A4F-FBD75BDD6BFF}" type="sibTrans" cxnId="{78F1DB78-FD3F-4BAE-A442-C9CC199135AA}">
      <dgm:prSet/>
      <dgm:spPr/>
      <dgm:t>
        <a:bodyPr/>
        <a:lstStyle/>
        <a:p>
          <a:endParaRPr lang="pl-PL" noProof="0" dirty="0"/>
        </a:p>
      </dgm:t>
    </dgm:pt>
    <dgm:pt modelId="{C2B0EE4C-4761-40CD-ACB9-2D4CE3B99EEA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Technicznej Likwidacji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Szkód</a:t>
          </a:r>
        </a:p>
      </dgm:t>
    </dgm:pt>
    <dgm:pt modelId="{F614FE35-36CD-4E60-8E7D-9E149E01EA2E}" type="parTrans" cxnId="{94DE3206-10A2-47F4-AEEC-0DA990245AD2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F0B522B9-CF7A-4B5C-8766-58C8D8172D48}" type="sibTrans" cxnId="{94DE3206-10A2-47F4-AEEC-0DA990245AD2}">
      <dgm:prSet/>
      <dgm:spPr/>
      <dgm:t>
        <a:bodyPr/>
        <a:lstStyle/>
        <a:p>
          <a:endParaRPr lang="pl-PL" noProof="0" dirty="0"/>
        </a:p>
      </dgm:t>
    </dgm:pt>
    <dgm:pt modelId="{5CECA633-8C8D-4E3B-B887-7B8C526F5516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Contact Center</a:t>
          </a:r>
        </a:p>
      </dgm:t>
    </dgm:pt>
    <dgm:pt modelId="{0B5598E2-924E-4129-9DC4-92E7711E8C1D}" type="parTrans" cxnId="{51D52D19-81F7-4203-BFD5-F2F8EBD90132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542B355E-82B6-479D-81AE-05B43CA082E4}" type="sibTrans" cxnId="{51D52D19-81F7-4203-BFD5-F2F8EBD90132}">
      <dgm:prSet/>
      <dgm:spPr/>
      <dgm:t>
        <a:bodyPr/>
        <a:lstStyle/>
        <a:p>
          <a:endParaRPr lang="pl-PL" noProof="0" dirty="0"/>
        </a:p>
      </dgm:t>
    </dgm:pt>
    <dgm:pt modelId="{13BF8BF2-1547-4DD6-B59F-39518D4A30FB}">
      <dgm:prSet/>
      <dgm:spPr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Pion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Finansów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Wiceprezes</a:t>
          </a:r>
        </a:p>
      </dgm:t>
    </dgm:pt>
    <dgm:pt modelId="{A082818D-5C68-4EAC-994B-CB6F8440AAB3}" type="parTrans" cxnId="{6957565D-3709-470E-BB88-B230B5B012A8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67DCCA64-9856-4B61-8562-7490115782BF}" type="sibTrans" cxnId="{6957565D-3709-470E-BB88-B230B5B012A8}">
      <dgm:prSet/>
      <dgm:spPr/>
      <dgm:t>
        <a:bodyPr/>
        <a:lstStyle/>
        <a:p>
          <a:endParaRPr lang="pl-PL" noProof="0" dirty="0"/>
        </a:p>
      </dgm:t>
    </dgm:pt>
    <dgm:pt modelId="{960A06C5-A957-4D10-9337-69227F9226E3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Rachunkowości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Finansowej</a:t>
          </a:r>
        </a:p>
      </dgm:t>
    </dgm:pt>
    <dgm:pt modelId="{7ACC8D7A-7AD8-45C5-AFC4-73451CEAD3FF}" type="parTrans" cxnId="{55DB89BC-2631-48E6-B59F-E22E86E0599E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261815B2-9B3B-4AEE-BA35-A4ED6F398F52}" type="sibTrans" cxnId="{55DB89BC-2631-48E6-B59F-E22E86E0599E}">
      <dgm:prSet/>
      <dgm:spPr/>
      <dgm:t>
        <a:bodyPr/>
        <a:lstStyle/>
        <a:p>
          <a:endParaRPr lang="pl-PL" noProof="0" dirty="0"/>
        </a:p>
      </dgm:t>
    </dgm:pt>
    <dgm:pt modelId="{D0EA3F30-794D-42E0-8504-44A165AB1C69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Zarządzania Ryzykiem</a:t>
          </a:r>
        </a:p>
      </dgm:t>
    </dgm:pt>
    <dgm:pt modelId="{93135481-27D5-4A4F-9E4B-328847E14264}" type="parTrans" cxnId="{C4C059EE-CB76-41F2-9005-DC6F5E7240AA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8A88281B-466D-4D80-9CA3-5CB6FE8A3136}" type="sibTrans" cxnId="{C4C059EE-CB76-41F2-9005-DC6F5E7240AA}">
      <dgm:prSet/>
      <dgm:spPr/>
      <dgm:t>
        <a:bodyPr/>
        <a:lstStyle/>
        <a:p>
          <a:endParaRPr lang="pl-PL" noProof="0" dirty="0"/>
        </a:p>
      </dgm:t>
    </dgm:pt>
    <dgm:pt modelId="{95368474-56B4-4B6F-B4EC-6C5A6E86336B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Kontrolingu</a:t>
          </a:r>
        </a:p>
      </dgm:t>
    </dgm:pt>
    <dgm:pt modelId="{082E93B1-0DBF-42D3-AEDE-727D22732B90}" type="parTrans" cxnId="{0CCDC7A3-0479-45F6-895D-3AEA5F9C18A9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7A444FA8-AA85-4378-BD4B-D35EBB8C65BC}" type="sibTrans" cxnId="{0CCDC7A3-0479-45F6-895D-3AEA5F9C18A9}">
      <dgm:prSet/>
      <dgm:spPr/>
      <dgm:t>
        <a:bodyPr/>
        <a:lstStyle/>
        <a:p>
          <a:endParaRPr lang="pl-PL" noProof="0" dirty="0"/>
        </a:p>
      </dgm:t>
    </dgm:pt>
    <dgm:pt modelId="{22C65CD9-BD99-4678-8CC8-736435843642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 Aktuarialny</a:t>
          </a:r>
        </a:p>
      </dgm:t>
    </dgm:pt>
    <dgm:pt modelId="{B02B4A05-676C-4166-89AA-76D57ACE6C6A}" type="parTrans" cxnId="{32EDF4FA-260C-46E0-BA6F-5A441286A851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D1770B69-02A5-4849-A3B9-5A71F1445295}" type="sibTrans" cxnId="{32EDF4FA-260C-46E0-BA6F-5A441286A851}">
      <dgm:prSet/>
      <dgm:spPr/>
      <dgm:t>
        <a:bodyPr/>
        <a:lstStyle/>
        <a:p>
          <a:endParaRPr lang="pl-PL" noProof="0" dirty="0"/>
        </a:p>
      </dgm:t>
    </dgm:pt>
    <dgm:pt modelId="{5C533968-B6CD-4010-AEE1-B93431B7EE82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Administracji</a:t>
          </a:r>
        </a:p>
      </dgm:t>
    </dgm:pt>
    <dgm:pt modelId="{A31E5CFD-5B64-453A-B08D-B9A001A2CB35}" type="parTrans" cxnId="{3389E4C4-4611-4E3C-8BEB-5DFE5022099A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485E4330-2B00-4E2E-9645-858A42F9BFC1}" type="sibTrans" cxnId="{3389E4C4-4611-4E3C-8BEB-5DFE5022099A}">
      <dgm:prSet/>
      <dgm:spPr/>
      <dgm:t>
        <a:bodyPr/>
        <a:lstStyle/>
        <a:p>
          <a:endParaRPr lang="pl-PL" noProof="0" dirty="0"/>
        </a:p>
      </dgm:t>
    </dgm:pt>
    <dgm:pt modelId="{239EEDC8-74A4-4573-818F-055B8846C96C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Zarządzania Aktywami</a:t>
          </a:r>
        </a:p>
      </dgm:t>
    </dgm:pt>
    <dgm:pt modelId="{2A02D646-E859-4A0A-B83E-58C847A0F962}" type="parTrans" cxnId="{C9934B67-D79F-4AB8-9347-C68019DF2677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795487AC-F697-4311-801C-1D57164F1A2A}" type="sibTrans" cxnId="{C9934B67-D79F-4AB8-9347-C68019DF2677}">
      <dgm:prSet/>
      <dgm:spPr/>
      <dgm:t>
        <a:bodyPr/>
        <a:lstStyle/>
        <a:p>
          <a:endParaRPr lang="pl-PL" noProof="0" dirty="0"/>
        </a:p>
      </dgm:t>
    </dgm:pt>
    <dgm:pt modelId="{9832D458-499A-473E-BA1D-22A0759A3C31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Zarządzania Informacją</a:t>
          </a:r>
        </a:p>
      </dgm:t>
    </dgm:pt>
    <dgm:pt modelId="{719A9F5C-091F-43C2-945D-6506DA3C88AC}" type="parTrans" cxnId="{FCB345F4-70F1-4273-AAAA-0DF0D6183717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ED89795E-6BF8-45F9-97CD-57EF6A836520}" type="sibTrans" cxnId="{FCB345F4-70F1-4273-AAAA-0DF0D6183717}">
      <dgm:prSet/>
      <dgm:spPr/>
      <dgm:t>
        <a:bodyPr/>
        <a:lstStyle/>
        <a:p>
          <a:endParaRPr lang="pl-PL" noProof="0" dirty="0"/>
        </a:p>
      </dgm:t>
    </dgm:pt>
    <dgm:pt modelId="{537F7570-6D49-4D64-AA22-828A8880004B}">
      <dgm:prSet/>
      <dgm:spPr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Pion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IT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Wiceprezes</a:t>
          </a:r>
        </a:p>
      </dgm:t>
    </dgm:pt>
    <dgm:pt modelId="{E33B7A3C-316A-4F13-8EC3-764D04A6CEE2}" type="parTrans" cxnId="{7F0C0A79-7486-473A-AAFD-DDAD593377D4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748BC88E-17DE-48C4-8856-5134E7D031FB}" type="sibTrans" cxnId="{7F0C0A79-7486-473A-AAFD-DDAD593377D4}">
      <dgm:prSet/>
      <dgm:spPr/>
      <dgm:t>
        <a:bodyPr/>
        <a:lstStyle/>
        <a:p>
          <a:endParaRPr lang="pl-PL" noProof="0" dirty="0"/>
        </a:p>
      </dgm:t>
    </dgm:pt>
    <dgm:pt modelId="{E58B8986-6C32-4548-86DF-6EE955A9A307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Utrzymania i Rozwoju Systemów</a:t>
          </a:r>
        </a:p>
      </dgm:t>
    </dgm:pt>
    <dgm:pt modelId="{F59BC96A-88BF-47F2-B5B1-142744AAE408}" type="parTrans" cxnId="{567B74F5-7CD8-497B-9CC2-C6D0AAB2FA1E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 w="9525"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54AE5EA3-39B2-440B-871B-A81387277E41}" type="sibTrans" cxnId="{567B74F5-7CD8-497B-9CC2-C6D0AAB2FA1E}">
      <dgm:prSet/>
      <dgm:spPr/>
      <dgm:t>
        <a:bodyPr/>
        <a:lstStyle/>
        <a:p>
          <a:endParaRPr lang="pl-PL" noProof="0" dirty="0"/>
        </a:p>
      </dgm:t>
    </dgm:pt>
    <dgm:pt modelId="{6F8FE5A4-A841-43AF-A30A-1F09811BF9B9}">
      <dgm:prSet/>
      <dgm:spPr>
        <a:ln>
          <a:solidFill>
            <a:srgbClr val="00B050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Biuro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Bezpieczeństwa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 i Środowiska Pracy IT</a:t>
          </a:r>
        </a:p>
      </dgm:t>
    </dgm:pt>
    <dgm:pt modelId="{4D8F1F76-AA9B-4A1D-9A57-0004EABD0B3E}" type="parTrans" cxnId="{4ACA68AE-F88C-4319-869B-8626853E6496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 w="9525"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4046551E-214D-448D-9151-3DB166DE8913}" type="sibTrans" cxnId="{4ACA68AE-F88C-4319-869B-8626853E6496}">
      <dgm:prSet/>
      <dgm:spPr/>
      <dgm:t>
        <a:bodyPr/>
        <a:lstStyle/>
        <a:p>
          <a:endParaRPr lang="pl-PL" noProof="0" dirty="0"/>
        </a:p>
      </dgm:t>
    </dgm:pt>
    <dgm:pt modelId="{B94D23CC-99E9-4E2D-B9F4-2601F7040651}">
      <dgm:prSet/>
      <dgm:spPr>
        <a:ln>
          <a:solidFill>
            <a:srgbClr val="00B050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Biuro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Wsparcia Procesów IT</a:t>
          </a:r>
        </a:p>
      </dgm:t>
    </dgm:pt>
    <dgm:pt modelId="{C2187988-04E3-4E24-BA30-89259469EF74}" type="parTrans" cxnId="{4510C8E9-65C2-48EB-AD9E-F6223EE7D9B7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 w="9525"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EE37C36D-065F-47C5-8D43-A56AE9E56EDC}" type="sibTrans" cxnId="{4510C8E9-65C2-48EB-AD9E-F6223EE7D9B7}">
      <dgm:prSet/>
      <dgm:spPr/>
      <dgm:t>
        <a:bodyPr/>
        <a:lstStyle/>
        <a:p>
          <a:endParaRPr lang="pl-PL" noProof="0" dirty="0"/>
        </a:p>
      </dgm:t>
    </dgm:pt>
    <dgm:pt modelId="{094ABA52-0766-4B4C-983E-F42F35B17CE8}">
      <dgm:prSet/>
      <dgm:spPr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Pion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Rozwoju i Ubezpieczeń Korporacyjnych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Wiceprezes</a:t>
          </a:r>
        </a:p>
      </dgm:t>
    </dgm:pt>
    <dgm:pt modelId="{883E83E7-2E3A-48B7-B821-71767B2F7FED}" type="parTrans" cxnId="{B7160F06-371F-4BDF-8BE6-395B294C5B12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BBDC1367-F0C0-4360-A4C8-BB8A07AD3B82}" type="sibTrans" cxnId="{B7160F06-371F-4BDF-8BE6-395B294C5B12}">
      <dgm:prSet/>
      <dgm:spPr/>
      <dgm:t>
        <a:bodyPr/>
        <a:lstStyle/>
        <a:p>
          <a:endParaRPr lang="pl-PL" noProof="0" dirty="0"/>
        </a:p>
      </dgm:t>
    </dgm:pt>
    <dgm:pt modelId="{8E77E09E-EFFE-46FD-947B-6614A45EBBE0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Ubezpieczeń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Korporacyjnych</a:t>
          </a:r>
        </a:p>
      </dgm:t>
    </dgm:pt>
    <dgm:pt modelId="{9C3A4EA7-B3E7-490B-B2EC-E41CE2E8897F}" type="parTrans" cxnId="{222AC65B-DA98-4567-836D-668A0D79C50E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 w="9525"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0031EBA4-F6C5-409B-AB4E-B86BAD28B001}" type="sibTrans" cxnId="{222AC65B-DA98-4567-836D-668A0D79C50E}">
      <dgm:prSet/>
      <dgm:spPr/>
      <dgm:t>
        <a:bodyPr/>
        <a:lstStyle/>
        <a:p>
          <a:endParaRPr lang="pl-PL" noProof="0" dirty="0"/>
        </a:p>
      </dgm:t>
    </dgm:pt>
    <dgm:pt modelId="{A3A9C591-83AF-4E67-8386-9A52FD60889E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Klientów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Strategicznych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i Reasekuracji</a:t>
          </a:r>
        </a:p>
      </dgm:t>
    </dgm:pt>
    <dgm:pt modelId="{765BF4E2-8102-422D-A5BD-D17FC370BA1C}" type="parTrans" cxnId="{331E1B27-4DC3-4AB9-9FA0-08737684A53F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 w="9525"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4C961624-70C7-4635-A770-6467C2E8CC27}" type="sibTrans" cxnId="{331E1B27-4DC3-4AB9-9FA0-08737684A53F}">
      <dgm:prSet/>
      <dgm:spPr/>
      <dgm:t>
        <a:bodyPr/>
        <a:lstStyle/>
        <a:p>
          <a:endParaRPr lang="pl-PL" noProof="0" dirty="0"/>
        </a:p>
      </dgm:t>
    </dgm:pt>
    <dgm:pt modelId="{18D1E6F8-2941-447B-A020-B76EEC9D8F18}">
      <dgm:prSet/>
      <dgm:spPr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Pion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Produktów Bancassurance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Wiceprezes</a:t>
          </a:r>
        </a:p>
      </dgm:t>
    </dgm:pt>
    <dgm:pt modelId="{A36DF168-3748-42EB-9B97-B3F0EFA332F0}" type="parTrans" cxnId="{2616D8DD-7C68-4ED3-B502-9327CB7C1192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endParaRPr lang="pl-PL" noProof="0" dirty="0"/>
        </a:p>
      </dgm:t>
    </dgm:pt>
    <dgm:pt modelId="{EFE32E9F-A4BA-455E-8EEB-A1BD6A7D1148}" type="sibTrans" cxnId="{2616D8DD-7C68-4ED3-B502-9327CB7C1192}">
      <dgm:prSet/>
      <dgm:spPr/>
      <dgm:t>
        <a:bodyPr/>
        <a:lstStyle/>
        <a:p>
          <a:endParaRPr lang="pl-PL" noProof="0" dirty="0"/>
        </a:p>
      </dgm:t>
    </dgm:pt>
    <dgm:pt modelId="{8CEF4BBB-F60B-41AA-9676-591DC18137A5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Produktów i Taryfikacji Klientów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Korporacyjnych</a:t>
          </a:r>
        </a:p>
      </dgm:t>
    </dgm:pt>
    <dgm:pt modelId="{81C4E863-36C5-4043-9ABA-FF29873E0A5C}" type="parTrans" cxnId="{494A479E-2A35-4ACD-BC79-EC024CFD9E7D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F09F0C08-D2EC-498F-BA96-E466D981C616}" type="sibTrans" cxnId="{494A479E-2A35-4ACD-BC79-EC024CFD9E7D}">
      <dgm:prSet/>
      <dgm:spPr/>
      <dgm:t>
        <a:bodyPr/>
        <a:lstStyle/>
        <a:p>
          <a:endParaRPr lang="pl-PL"/>
        </a:p>
      </dgm:t>
    </dgm:pt>
    <dgm:pt modelId="{528A94A7-3CD1-49AD-9110-D0D6229C2D43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Rozwoju Sprzedaży Klientów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Indywidualnych</a:t>
          </a:r>
          <a:endParaRPr kumimoji="0" lang="pl-PL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CD8E18BE-47B1-405A-BC9F-AD833AE8569B}" type="parTrans" cxnId="{7E850B7C-4829-45B1-9125-0F9A067735C4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4D7A80DE-9EF9-446B-A095-FF3CF66176D0}" type="sibTrans" cxnId="{7E850B7C-4829-45B1-9125-0F9A067735C4}">
      <dgm:prSet/>
      <dgm:spPr/>
      <dgm:t>
        <a:bodyPr/>
        <a:lstStyle/>
        <a:p>
          <a:endParaRPr lang="pl-PL"/>
        </a:p>
      </dgm:t>
    </dgm:pt>
    <dgm:pt modelId="{0DF8FB15-40FD-46B5-A703-DF8455724611}">
      <dgm:prSet/>
      <dgm:spPr>
        <a:ln>
          <a:solidFill>
            <a:srgbClr val="00B050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Biuro</a:t>
          </a:r>
        </a:p>
        <a:p>
          <a:pPr marL="0" lvl="0" indent="0" algn="ctr" defTabSz="1279525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Infrastruktury</a:t>
          </a:r>
          <a:endParaRPr kumimoji="0" lang="pl-PL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CE940CF5-AFEA-4207-9EDA-3E927BCB35FE}" type="parTrans" cxnId="{58F264FE-960B-4E02-BDF3-F8FBD2C43C49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E3B197E5-8600-4E0A-A337-437A2A0BA5F8}" type="sibTrans" cxnId="{58F264FE-960B-4E02-BDF3-F8FBD2C43C49}">
      <dgm:prSet/>
      <dgm:spPr/>
      <dgm:t>
        <a:bodyPr/>
        <a:lstStyle/>
        <a:p>
          <a:endParaRPr lang="pl-PL"/>
        </a:p>
      </dgm:t>
    </dgm:pt>
    <dgm:pt modelId="{61B5CC3D-19C7-4DF7-9457-83FB508E06C5}">
      <dgm:prSet/>
      <dgm:spPr>
        <a:ln>
          <a:solidFill>
            <a:srgbClr val="00B050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Biuro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Wsparcia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Dystrybucji</a:t>
          </a:r>
          <a:endParaRPr kumimoji="0" lang="pl-PL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ADD5B72B-0162-4152-AB1D-067699B55F88}" type="parTrans" cxnId="{B3CB16FD-9234-4D6D-8976-CC31B88DD035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91B36777-8A8F-47BB-BA01-DEBC79933865}" type="sibTrans" cxnId="{B3CB16FD-9234-4D6D-8976-CC31B88DD035}">
      <dgm:prSet/>
      <dgm:spPr/>
      <dgm:t>
        <a:bodyPr/>
        <a:lstStyle/>
        <a:p>
          <a:endParaRPr lang="pl-PL"/>
        </a:p>
      </dgm:t>
    </dgm:pt>
    <dgm:pt modelId="{10E55BC4-50DA-4EDD-A889-8B19D91333A5}">
      <dgm:prSet/>
      <dgm:spPr>
        <a:ln>
          <a:solidFill>
            <a:srgbClr val="00B050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Biuro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Technologii Sprzedaży</a:t>
          </a:r>
          <a:endParaRPr kumimoji="0" lang="pl-PL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D0C87DF3-23CA-4D5B-AD08-8AB0A906B466}" type="parTrans" cxnId="{98A782B9-3D0E-4EA3-9133-4A02D1564D8D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CF1DF399-FE6C-4DB6-93A3-C66BC58C635C}" type="sibTrans" cxnId="{98A782B9-3D0E-4EA3-9133-4A02D1564D8D}">
      <dgm:prSet/>
      <dgm:spPr/>
      <dgm:t>
        <a:bodyPr/>
        <a:lstStyle/>
        <a:p>
          <a:endParaRPr lang="pl-PL"/>
        </a:p>
      </dgm:t>
    </dgm:pt>
    <dgm:pt modelId="{655AD8A4-4AA7-4F59-AF8A-4C6C46B0CDD8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Sprzedaży Zdalnej</a:t>
          </a:r>
        </a:p>
      </dgm:t>
    </dgm:pt>
    <dgm:pt modelId="{E1D8770F-2A23-4DF5-9B13-A54C35BD3071}" type="parTrans" cxnId="{A66BF12B-1785-4BAB-BEE8-4BE6CF4F03EC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1C6ED63C-37A8-4D0E-A1C8-1064C691D042}" type="sibTrans" cxnId="{A66BF12B-1785-4BAB-BEE8-4BE6CF4F03EC}">
      <dgm:prSet/>
      <dgm:spPr/>
      <dgm:t>
        <a:bodyPr/>
        <a:lstStyle/>
        <a:p>
          <a:endParaRPr lang="pl-PL"/>
        </a:p>
      </dgm:t>
    </dgm:pt>
    <dgm:pt modelId="{7E92D285-935A-4B79-8FAA-F854608B7F7B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Leasingów</a:t>
          </a:r>
          <a:endParaRPr kumimoji="0" lang="pl-PL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9DB66160-93B1-4850-BD98-2A6402CF8465}" type="parTrans" cxnId="{808A1F63-9A3C-46F8-BBC0-968C623C09FC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5C1F5DA7-84D0-4434-8F31-887F451EF2C5}" type="sibTrans" cxnId="{808A1F63-9A3C-46F8-BBC0-968C623C09FC}">
      <dgm:prSet/>
      <dgm:spPr/>
      <dgm:t>
        <a:bodyPr/>
        <a:lstStyle/>
        <a:p>
          <a:endParaRPr lang="pl-PL"/>
        </a:p>
      </dgm:t>
    </dgm:pt>
    <dgm:pt modelId="{53CE1475-5FAD-4F92-B9DD-8FE1C7915DCB}">
      <dgm:prSet/>
      <dgm:spPr>
        <a:ln>
          <a:solidFill>
            <a:srgbClr val="00B050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Biuro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Strategii i Zarządzania Projektami</a:t>
          </a:r>
          <a:endParaRPr kumimoji="0" lang="pl-PL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E8D53F89-2C20-4512-AF8A-8DB329A7D515}" type="parTrans" cxnId="{398EA721-7FF6-4C2B-B599-6EAD5FAD2C52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8CE696A2-3D25-4694-82E4-081DBBDA5331}" type="sibTrans" cxnId="{398EA721-7FF6-4C2B-B599-6EAD5FAD2C52}">
      <dgm:prSet/>
      <dgm:spPr/>
      <dgm:t>
        <a:bodyPr/>
        <a:lstStyle/>
        <a:p>
          <a:endParaRPr lang="pl-PL"/>
        </a:p>
      </dgm:t>
    </dgm:pt>
    <dgm:pt modelId="{6D2E102F-E12B-44E3-8C96-071BA6CBCA1E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Programów Samochodowych</a:t>
          </a:r>
          <a:endParaRPr kumimoji="0" lang="pl-PL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0B3D6177-0FBE-4928-9A87-8EF6BC6D9ADF}" type="parTrans" cxnId="{C9486626-C70F-46A0-94D0-11FC3F5CFE04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90F18847-A3B1-4A20-8634-840223DB7082}" type="sibTrans" cxnId="{C9486626-C70F-46A0-94D0-11FC3F5CFE04}">
      <dgm:prSet/>
      <dgm:spPr/>
      <dgm:t>
        <a:bodyPr/>
        <a:lstStyle/>
        <a:p>
          <a:endParaRPr lang="pl-PL"/>
        </a:p>
      </dgm:t>
    </dgm:pt>
    <dgm:pt modelId="{0899A091-BAB6-4526-88D4-707B2C687AE0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 Taryfikacji Wznowień</a:t>
          </a:r>
          <a:endParaRPr kumimoji="0" lang="pl-PL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C9752A3D-9B95-465A-A92C-0B3E5196397E}" type="parTrans" cxnId="{89847CE5-0E22-49D7-91B3-79FB15A9C8A4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4A9CB8BF-64B5-44CF-83A3-77E7A2ECD080}" type="sibTrans" cxnId="{89847CE5-0E22-49D7-91B3-79FB15A9C8A4}">
      <dgm:prSet/>
      <dgm:spPr/>
      <dgm:t>
        <a:bodyPr/>
        <a:lstStyle/>
        <a:p>
          <a:endParaRPr lang="pl-PL"/>
        </a:p>
      </dgm:t>
    </dgm:pt>
    <dgm:pt modelId="{286BFCFE-DAD1-4175-913B-03C76691F290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Relacji z Klientami</a:t>
          </a:r>
        </a:p>
      </dgm:t>
    </dgm:pt>
    <dgm:pt modelId="{B40F7DEF-BF17-4739-A6EF-144E3298FFE3}" type="parTrans" cxnId="{4E38CF5D-B11A-40E5-B2BE-97CE4FAEFDDB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77822DC9-79B6-4CB8-A966-B8D33BFB3616}" type="sibTrans" cxnId="{4E38CF5D-B11A-40E5-B2BE-97CE4FAEFDDB}">
      <dgm:prSet/>
      <dgm:spPr/>
      <dgm:t>
        <a:bodyPr/>
        <a:lstStyle/>
        <a:p>
          <a:endParaRPr lang="pl-PL"/>
        </a:p>
      </dgm:t>
    </dgm:pt>
    <dgm:pt modelId="{4DDDC04A-12F3-4EFC-9F11-F57D611C58D5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Taryfikacji i Analiz</a:t>
          </a:r>
          <a:endParaRPr kumimoji="0" lang="pl-PL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5964FF4E-7119-42B5-9354-23345D5C586C}" type="parTrans" cxnId="{DABE9280-9CF2-4D24-8DE7-AC0B3ED55720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EB9D041F-5F58-41BF-9114-98BBE03957E4}" type="sibTrans" cxnId="{DABE9280-9CF2-4D24-8DE7-AC0B3ED55720}">
      <dgm:prSet/>
      <dgm:spPr/>
      <dgm:t>
        <a:bodyPr/>
        <a:lstStyle/>
        <a:p>
          <a:endParaRPr lang="pl-PL"/>
        </a:p>
      </dgm:t>
    </dgm:pt>
    <dgm:pt modelId="{9564750B-84E9-4BD7-AF64-7396E35FC367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noProof="0" dirty="0" smtClean="0">
              <a:ln/>
              <a:effectLst/>
              <a:latin typeface="Arial" charset="0"/>
            </a:rPr>
            <a:t>Rozwoju Produktów Bancassurance</a:t>
          </a:r>
        </a:p>
      </dgm:t>
    </dgm:pt>
    <dgm:pt modelId="{379A5415-4C63-47B3-9266-986AC1B96DE4}" type="parTrans" cxnId="{ABD31D63-74C8-4C2D-8DA0-2320E7C0C46F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A28F9FC9-A466-4801-9B55-D7060D824611}" type="sibTrans" cxnId="{ABD31D63-74C8-4C2D-8DA0-2320E7C0C46F}">
      <dgm:prSet/>
      <dgm:spPr/>
      <dgm:t>
        <a:bodyPr/>
        <a:lstStyle/>
        <a:p>
          <a:endParaRPr lang="pl-PL"/>
        </a:p>
      </dgm:t>
    </dgm:pt>
    <dgm:pt modelId="{E406166A-5922-442E-A0ED-A0B0EB12CD26}">
      <dgm:prSet/>
      <dgm:spPr>
        <a:ln>
          <a:solidFill>
            <a:schemeClr val="accent2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Taryfikacji Klientów Nowych</a:t>
          </a:r>
          <a:endParaRPr kumimoji="0" lang="pl-PL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8C7983EF-B0B8-42D4-9EA2-C892015D3CAD}" type="parTrans" cxnId="{67EF4390-98B3-4A63-B410-B137E1F7AB1B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2BE972DF-1FDB-450A-B1A0-7760DF7C53B8}" type="sibTrans" cxnId="{67EF4390-98B3-4A63-B410-B137E1F7AB1B}">
      <dgm:prSet/>
      <dgm:spPr/>
      <dgm:t>
        <a:bodyPr/>
        <a:lstStyle/>
        <a:p>
          <a:endParaRPr lang="pl-PL"/>
        </a:p>
      </dgm:t>
    </dgm:pt>
    <dgm:pt modelId="{1575A0E3-E958-4A1E-A38C-13972484FDC1}">
      <dgm:prSet/>
      <dgm:spPr>
        <a:ln>
          <a:solidFill>
            <a:srgbClr val="00B050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Biuro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Taryfikacji Flot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i MSP</a:t>
          </a:r>
          <a:endParaRPr kumimoji="0" lang="pl-PL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62785E8B-F43F-448D-9AAE-8929DDFA2081}" type="parTrans" cxnId="{9FB4AA29-9809-4145-9D87-61AA08FCC0AB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7DD29806-FC5F-4A46-9861-B77E6E2975B6}" type="sibTrans" cxnId="{9FB4AA29-9809-4145-9D87-61AA08FCC0AB}">
      <dgm:prSet/>
      <dgm:spPr/>
      <dgm:t>
        <a:bodyPr/>
        <a:lstStyle/>
        <a:p>
          <a:endParaRPr lang="pl-PL"/>
        </a:p>
      </dgm:t>
    </dgm:pt>
    <dgm:pt modelId="{DC863F4E-D91E-4D7F-AC13-D4B593499BF4}">
      <dgm:prSet/>
      <dgm:spPr>
        <a:ln>
          <a:solidFill>
            <a:srgbClr val="00B050"/>
          </a:solidFill>
        </a:ln>
      </dgm:spPr>
      <dgm:t>
        <a:bodyPr/>
        <a:lstStyle/>
        <a:p>
          <a:pPr marL="0" lvl="0" indent="0" algn="ctr" defTabSz="1279525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Biuro</a:t>
          </a:r>
        </a:p>
        <a:p>
          <a:pPr marL="0" lvl="0" indent="0" algn="ctr" defTabSz="1279525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Rozwoju Oferty Ubezpieczeń</a:t>
          </a:r>
          <a:endParaRPr kumimoji="0" lang="pl-PL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E9E54BCD-0BB6-426B-93EE-FAF2B5FCE865}" type="parTrans" cxnId="{A01A4524-638B-4411-9CDA-633ED42C5C49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221D153E-EDA0-4173-89EE-160D5B58CE55}" type="sibTrans" cxnId="{A01A4524-638B-4411-9CDA-633ED42C5C49}">
      <dgm:prSet/>
      <dgm:spPr/>
      <dgm:t>
        <a:bodyPr/>
        <a:lstStyle/>
        <a:p>
          <a:endParaRPr lang="pl-PL"/>
        </a:p>
      </dgm:t>
    </dgm:pt>
    <dgm:pt modelId="{1BF09A55-118A-4A67-9319-E81EF2A52FE7}">
      <dgm:prSet/>
      <dgm:spPr>
        <a:ln>
          <a:solidFill>
            <a:srgbClr val="00B050"/>
          </a:solidFill>
        </a:ln>
      </dgm:spPr>
      <dgm:t>
        <a:bodyPr/>
        <a:lstStyle/>
        <a:p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Biuro</a:t>
          </a:r>
        </a:p>
        <a:p>
          <a:pPr rtl="0"/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Realizacji Projektów</a:t>
          </a:r>
          <a:endParaRPr lang="pl-PL" dirty="0"/>
        </a:p>
      </dgm:t>
    </dgm:pt>
    <dgm:pt modelId="{33B211E5-741D-4C96-92AF-AE60C4620CF4}" type="parTrans" cxnId="{EA5B434D-C328-42F2-AE0C-E296C2E105B5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9398605C-A538-453E-AC4E-9477DECA68E4}" type="sibTrans" cxnId="{EA5B434D-C328-42F2-AE0C-E296C2E105B5}">
      <dgm:prSet/>
      <dgm:spPr/>
      <dgm:t>
        <a:bodyPr/>
        <a:lstStyle/>
        <a:p>
          <a:endParaRPr lang="pl-PL"/>
        </a:p>
      </dgm:t>
    </dgm:pt>
    <dgm:pt modelId="{7F0F0CCB-2018-47D6-A61D-525D6116335D}">
      <dgm:prSet/>
      <dgm:spPr>
        <a:ln>
          <a:solidFill>
            <a:srgbClr val="00B050"/>
          </a:solidFill>
        </a:ln>
      </dgm:spPr>
      <dgm:t>
        <a:bodyPr/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Biuro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charset="0"/>
            </a:rPr>
            <a:t>Bancassurance</a:t>
          </a:r>
          <a:endParaRPr kumimoji="0" lang="pl-PL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90896873-E36F-44F3-B0DF-E9FDBCFBF1D4}" type="parTrans" cxnId="{27DE4B7A-A8F9-437C-BE9B-C62D24B20BBD}">
      <dgm:prSet/>
      <dgm:spPr>
        <a:ln w="9525">
          <a:solidFill>
            <a:srgbClr val="C00000"/>
          </a:solidFill>
        </a:ln>
      </dgm:spPr>
      <dgm:t>
        <a:bodyPr/>
        <a:lstStyle/>
        <a:p>
          <a:endParaRPr lang="pl-PL"/>
        </a:p>
      </dgm:t>
    </dgm:pt>
    <dgm:pt modelId="{DC417CEA-881F-4F97-92A1-B1CFF2E1153F}" type="sibTrans" cxnId="{27DE4B7A-A8F9-437C-BE9B-C62D24B20BBD}">
      <dgm:prSet/>
      <dgm:spPr/>
      <dgm:t>
        <a:bodyPr/>
        <a:lstStyle/>
        <a:p>
          <a:endParaRPr lang="pl-PL"/>
        </a:p>
      </dgm:t>
    </dgm:pt>
    <dgm:pt modelId="{8BA6AEA3-7603-4427-89CC-38FCE4D90497}" type="pres">
      <dgm:prSet presAssocID="{E2935FDF-6D4E-4839-96CF-273403B219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A617650-9472-49B0-84BE-B070589DA15B}" type="pres">
      <dgm:prSet presAssocID="{D8AA3413-34AE-4120-B3D2-F38B14C003E3}" presName="hierRoot1" presStyleCnt="0">
        <dgm:presLayoutVars>
          <dgm:hierBranch/>
        </dgm:presLayoutVars>
      </dgm:prSet>
      <dgm:spPr/>
    </dgm:pt>
    <dgm:pt modelId="{6BCDB8B8-028F-49A6-9D95-413E45BD72C7}" type="pres">
      <dgm:prSet presAssocID="{D8AA3413-34AE-4120-B3D2-F38B14C003E3}" presName="rootComposite1" presStyleCnt="0"/>
      <dgm:spPr/>
    </dgm:pt>
    <dgm:pt modelId="{E0BBD4D3-9E40-4323-A87A-AFF5B75776DB}" type="pres">
      <dgm:prSet presAssocID="{D8AA3413-34AE-4120-B3D2-F38B14C003E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CCDAEF7-915C-4FCD-93B5-448AD1482548}" type="pres">
      <dgm:prSet presAssocID="{D8AA3413-34AE-4120-B3D2-F38B14C003E3}" presName="rootConnector1" presStyleLbl="node1" presStyleIdx="0" presStyleCnt="0"/>
      <dgm:spPr/>
      <dgm:t>
        <a:bodyPr/>
        <a:lstStyle/>
        <a:p>
          <a:endParaRPr lang="pl-PL"/>
        </a:p>
      </dgm:t>
    </dgm:pt>
    <dgm:pt modelId="{58DA00F0-AD6D-4CB2-A234-ABA32B493AEE}" type="pres">
      <dgm:prSet presAssocID="{D8AA3413-34AE-4120-B3D2-F38B14C003E3}" presName="hierChild2" presStyleCnt="0"/>
      <dgm:spPr/>
    </dgm:pt>
    <dgm:pt modelId="{E8D53674-1BBE-40C0-B38A-1ADAEEC1B7F9}" type="pres">
      <dgm:prSet presAssocID="{2F5C030E-93EE-41DC-858A-2958F222970D}" presName="Name35" presStyleLbl="parChTrans1D2" presStyleIdx="0" presStyleCnt="10"/>
      <dgm:spPr/>
      <dgm:t>
        <a:bodyPr/>
        <a:lstStyle/>
        <a:p>
          <a:endParaRPr lang="pl-PL"/>
        </a:p>
      </dgm:t>
    </dgm:pt>
    <dgm:pt modelId="{10812EA9-2773-49B8-9EA9-9E10E7A7C0A9}" type="pres">
      <dgm:prSet presAssocID="{05542C8F-81F9-4FFD-9620-A2CE968401FF}" presName="hierRoot2" presStyleCnt="0">
        <dgm:presLayoutVars>
          <dgm:hierBranch val="r"/>
        </dgm:presLayoutVars>
      </dgm:prSet>
      <dgm:spPr/>
    </dgm:pt>
    <dgm:pt modelId="{9C35E5B1-556F-47FC-8473-56432F90B1A0}" type="pres">
      <dgm:prSet presAssocID="{05542C8F-81F9-4FFD-9620-A2CE968401FF}" presName="rootComposite" presStyleCnt="0"/>
      <dgm:spPr/>
    </dgm:pt>
    <dgm:pt modelId="{F8F82617-F652-483A-A2AD-66B4FDC93A54}" type="pres">
      <dgm:prSet presAssocID="{05542C8F-81F9-4FFD-9620-A2CE968401FF}" presName="rootText" presStyleLbl="node2" presStyleIdx="0" presStyleCnt="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7CE1EB5-443E-4615-922A-42269673D21A}" type="pres">
      <dgm:prSet presAssocID="{05542C8F-81F9-4FFD-9620-A2CE968401FF}" presName="rootConnector" presStyleLbl="node2" presStyleIdx="0" presStyleCnt="8"/>
      <dgm:spPr/>
      <dgm:t>
        <a:bodyPr/>
        <a:lstStyle/>
        <a:p>
          <a:endParaRPr lang="pl-PL"/>
        </a:p>
      </dgm:t>
    </dgm:pt>
    <dgm:pt modelId="{F1D4C1E9-22DB-45CC-A7FD-F42141B9E7B9}" type="pres">
      <dgm:prSet presAssocID="{05542C8F-81F9-4FFD-9620-A2CE968401FF}" presName="hierChild4" presStyleCnt="0"/>
      <dgm:spPr/>
    </dgm:pt>
    <dgm:pt modelId="{2B768380-87D9-429D-86BB-3067091F8B22}" type="pres">
      <dgm:prSet presAssocID="{1B1B4AA3-37FC-40AC-B3FE-CBF51B43557B}" presName="Name50" presStyleLbl="parChTrans1D3" presStyleIdx="0" presStyleCnt="50"/>
      <dgm:spPr/>
      <dgm:t>
        <a:bodyPr/>
        <a:lstStyle/>
        <a:p>
          <a:endParaRPr lang="pl-PL"/>
        </a:p>
      </dgm:t>
    </dgm:pt>
    <dgm:pt modelId="{056FFB09-A7AE-41DA-AACE-254FF3CD27B8}" type="pres">
      <dgm:prSet presAssocID="{F3990ED3-1ADF-46A9-AEE1-1933C4BF467A}" presName="hierRoot2" presStyleCnt="0">
        <dgm:presLayoutVars>
          <dgm:hierBranch val="r"/>
        </dgm:presLayoutVars>
      </dgm:prSet>
      <dgm:spPr/>
    </dgm:pt>
    <dgm:pt modelId="{312F1105-0728-4CEC-A4AD-5286406687AC}" type="pres">
      <dgm:prSet presAssocID="{F3990ED3-1ADF-46A9-AEE1-1933C4BF467A}" presName="rootComposite" presStyleCnt="0"/>
      <dgm:spPr/>
    </dgm:pt>
    <dgm:pt modelId="{7C9A1693-7654-45EF-8DB0-AD034AFA038C}" type="pres">
      <dgm:prSet presAssocID="{F3990ED3-1ADF-46A9-AEE1-1933C4BF467A}" presName="rootText" presStyleLbl="node3" presStyleIdx="0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378DA18-EC0C-49D5-931D-288DE18BA2DE}" type="pres">
      <dgm:prSet presAssocID="{F3990ED3-1ADF-46A9-AEE1-1933C4BF467A}" presName="rootConnector" presStyleLbl="node3" presStyleIdx="0" presStyleCnt="50"/>
      <dgm:spPr/>
      <dgm:t>
        <a:bodyPr/>
        <a:lstStyle/>
        <a:p>
          <a:endParaRPr lang="pl-PL"/>
        </a:p>
      </dgm:t>
    </dgm:pt>
    <dgm:pt modelId="{2557A9D2-F2B0-4D0E-AD2A-47F1FD195279}" type="pres">
      <dgm:prSet presAssocID="{F3990ED3-1ADF-46A9-AEE1-1933C4BF467A}" presName="hierChild4" presStyleCnt="0"/>
      <dgm:spPr/>
    </dgm:pt>
    <dgm:pt modelId="{8C8979F0-974A-40D7-8DFE-CB27B009A65E}" type="pres">
      <dgm:prSet presAssocID="{F3990ED3-1ADF-46A9-AEE1-1933C4BF467A}" presName="hierChild5" presStyleCnt="0"/>
      <dgm:spPr/>
    </dgm:pt>
    <dgm:pt modelId="{8C59A376-8107-43AE-9A7E-726B16B5C0C4}" type="pres">
      <dgm:prSet presAssocID="{3743401C-123C-48B4-90ED-448110A32349}" presName="Name50" presStyleLbl="parChTrans1D3" presStyleIdx="1" presStyleCnt="50"/>
      <dgm:spPr/>
      <dgm:t>
        <a:bodyPr/>
        <a:lstStyle/>
        <a:p>
          <a:endParaRPr lang="pl-PL"/>
        </a:p>
      </dgm:t>
    </dgm:pt>
    <dgm:pt modelId="{0F54CC24-2FFC-48C3-BE34-432FCBBAB130}" type="pres">
      <dgm:prSet presAssocID="{15A77E8F-F44F-4F74-9EE1-D66C2D802DA4}" presName="hierRoot2" presStyleCnt="0">
        <dgm:presLayoutVars>
          <dgm:hierBranch val="r"/>
        </dgm:presLayoutVars>
      </dgm:prSet>
      <dgm:spPr/>
    </dgm:pt>
    <dgm:pt modelId="{C0153671-57C8-4428-A087-1AA391F32CFC}" type="pres">
      <dgm:prSet presAssocID="{15A77E8F-F44F-4F74-9EE1-D66C2D802DA4}" presName="rootComposite" presStyleCnt="0"/>
      <dgm:spPr/>
    </dgm:pt>
    <dgm:pt modelId="{13E1BB41-02B1-4C90-B5FB-3810D99981B9}" type="pres">
      <dgm:prSet presAssocID="{15A77E8F-F44F-4F74-9EE1-D66C2D802DA4}" presName="rootText" presStyleLbl="node3" presStyleIdx="1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8C2EF44-4686-4E4F-9E25-5374F6186AE6}" type="pres">
      <dgm:prSet presAssocID="{15A77E8F-F44F-4F74-9EE1-D66C2D802DA4}" presName="rootConnector" presStyleLbl="node3" presStyleIdx="1" presStyleCnt="50"/>
      <dgm:spPr/>
      <dgm:t>
        <a:bodyPr/>
        <a:lstStyle/>
        <a:p>
          <a:endParaRPr lang="pl-PL"/>
        </a:p>
      </dgm:t>
    </dgm:pt>
    <dgm:pt modelId="{E9769458-C0A1-41A8-8BC9-8A2AF74C7AE4}" type="pres">
      <dgm:prSet presAssocID="{15A77E8F-F44F-4F74-9EE1-D66C2D802DA4}" presName="hierChild4" presStyleCnt="0"/>
      <dgm:spPr/>
    </dgm:pt>
    <dgm:pt modelId="{60650655-58F5-4A1C-BB38-5DBEF5D19A87}" type="pres">
      <dgm:prSet presAssocID="{15A77E8F-F44F-4F74-9EE1-D66C2D802DA4}" presName="hierChild5" presStyleCnt="0"/>
      <dgm:spPr/>
    </dgm:pt>
    <dgm:pt modelId="{C102B705-924F-4767-A05E-0BCE25513D65}" type="pres">
      <dgm:prSet presAssocID="{F501DE66-D553-47FA-AC82-C260F3BBFDE2}" presName="Name50" presStyleLbl="parChTrans1D3" presStyleIdx="2" presStyleCnt="50"/>
      <dgm:spPr/>
      <dgm:t>
        <a:bodyPr/>
        <a:lstStyle/>
        <a:p>
          <a:endParaRPr lang="pl-PL"/>
        </a:p>
      </dgm:t>
    </dgm:pt>
    <dgm:pt modelId="{259D7EC7-0932-4C5D-96B2-9D1CD8B42D42}" type="pres">
      <dgm:prSet presAssocID="{3D3FFD24-05C1-4BDF-B9D0-94D5F63E0DDF}" presName="hierRoot2" presStyleCnt="0">
        <dgm:presLayoutVars>
          <dgm:hierBranch val="r"/>
        </dgm:presLayoutVars>
      </dgm:prSet>
      <dgm:spPr/>
    </dgm:pt>
    <dgm:pt modelId="{B4A62DC6-9CEF-451F-B9A2-905B244A6FA9}" type="pres">
      <dgm:prSet presAssocID="{3D3FFD24-05C1-4BDF-B9D0-94D5F63E0DDF}" presName="rootComposite" presStyleCnt="0"/>
      <dgm:spPr/>
    </dgm:pt>
    <dgm:pt modelId="{F2D98E9C-8CD9-43FF-B9A8-89CFC2AD8ED9}" type="pres">
      <dgm:prSet presAssocID="{3D3FFD24-05C1-4BDF-B9D0-94D5F63E0DDF}" presName="rootText" presStyleLbl="node3" presStyleIdx="2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9FC8F4D-6475-4366-844B-26D210A7EB97}" type="pres">
      <dgm:prSet presAssocID="{3D3FFD24-05C1-4BDF-B9D0-94D5F63E0DDF}" presName="rootConnector" presStyleLbl="node3" presStyleIdx="2" presStyleCnt="50"/>
      <dgm:spPr/>
      <dgm:t>
        <a:bodyPr/>
        <a:lstStyle/>
        <a:p>
          <a:endParaRPr lang="pl-PL"/>
        </a:p>
      </dgm:t>
    </dgm:pt>
    <dgm:pt modelId="{52F6B958-EE39-41D1-A445-72C5E6F63A95}" type="pres">
      <dgm:prSet presAssocID="{3D3FFD24-05C1-4BDF-B9D0-94D5F63E0DDF}" presName="hierChild4" presStyleCnt="0"/>
      <dgm:spPr/>
    </dgm:pt>
    <dgm:pt modelId="{01FFD67B-EEC3-405D-8E32-522A956610B7}" type="pres">
      <dgm:prSet presAssocID="{3D3FFD24-05C1-4BDF-B9D0-94D5F63E0DDF}" presName="hierChild5" presStyleCnt="0"/>
      <dgm:spPr/>
    </dgm:pt>
    <dgm:pt modelId="{84CC0BFA-4371-43CF-A460-8CFD97DA0379}" type="pres">
      <dgm:prSet presAssocID="{2DAE3218-8381-4429-A050-5FA855271FD1}" presName="Name50" presStyleLbl="parChTrans1D3" presStyleIdx="3" presStyleCnt="50"/>
      <dgm:spPr/>
      <dgm:t>
        <a:bodyPr/>
        <a:lstStyle/>
        <a:p>
          <a:endParaRPr lang="pl-PL"/>
        </a:p>
      </dgm:t>
    </dgm:pt>
    <dgm:pt modelId="{AC58C24A-517F-4080-A806-979056E7FF53}" type="pres">
      <dgm:prSet presAssocID="{0F84637C-A65C-44CB-9EF3-24311B575028}" presName="hierRoot2" presStyleCnt="0">
        <dgm:presLayoutVars>
          <dgm:hierBranch val="r"/>
        </dgm:presLayoutVars>
      </dgm:prSet>
      <dgm:spPr/>
    </dgm:pt>
    <dgm:pt modelId="{548FDFC3-A8DA-4BAA-A8E5-44A2FAA19565}" type="pres">
      <dgm:prSet presAssocID="{0F84637C-A65C-44CB-9EF3-24311B575028}" presName="rootComposite" presStyleCnt="0"/>
      <dgm:spPr/>
    </dgm:pt>
    <dgm:pt modelId="{BEA8B713-A722-47BA-97A9-97544708785F}" type="pres">
      <dgm:prSet presAssocID="{0F84637C-A65C-44CB-9EF3-24311B575028}" presName="rootText" presStyleLbl="node3" presStyleIdx="3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E7B154E-28B0-4BE6-9B25-CFE44AB96B5F}" type="pres">
      <dgm:prSet presAssocID="{0F84637C-A65C-44CB-9EF3-24311B575028}" presName="rootConnector" presStyleLbl="node3" presStyleIdx="3" presStyleCnt="50"/>
      <dgm:spPr/>
      <dgm:t>
        <a:bodyPr/>
        <a:lstStyle/>
        <a:p>
          <a:endParaRPr lang="pl-PL"/>
        </a:p>
      </dgm:t>
    </dgm:pt>
    <dgm:pt modelId="{C444E4B0-E5D5-4F0B-8226-F972F8400507}" type="pres">
      <dgm:prSet presAssocID="{0F84637C-A65C-44CB-9EF3-24311B575028}" presName="hierChild4" presStyleCnt="0"/>
      <dgm:spPr/>
    </dgm:pt>
    <dgm:pt modelId="{2F79A505-4941-41AB-9E48-128517CE19ED}" type="pres">
      <dgm:prSet presAssocID="{0F84637C-A65C-44CB-9EF3-24311B575028}" presName="hierChild5" presStyleCnt="0"/>
      <dgm:spPr/>
    </dgm:pt>
    <dgm:pt modelId="{78B55317-45B9-40E3-B1FC-89C72D3B9B48}" type="pres">
      <dgm:prSet presAssocID="{06986FF3-6CC8-43C5-A05A-932FE7D70FFA}" presName="Name50" presStyleLbl="parChTrans1D3" presStyleIdx="4" presStyleCnt="50"/>
      <dgm:spPr/>
      <dgm:t>
        <a:bodyPr/>
        <a:lstStyle/>
        <a:p>
          <a:endParaRPr lang="pl-PL"/>
        </a:p>
      </dgm:t>
    </dgm:pt>
    <dgm:pt modelId="{A9B0650C-1F68-49AD-9723-FB6F0B0792EE}" type="pres">
      <dgm:prSet presAssocID="{46718447-3E20-41A8-885A-B2DEE6AA3C2E}" presName="hierRoot2" presStyleCnt="0">
        <dgm:presLayoutVars>
          <dgm:hierBranch val="r"/>
        </dgm:presLayoutVars>
      </dgm:prSet>
      <dgm:spPr/>
    </dgm:pt>
    <dgm:pt modelId="{B6DD5580-8F98-4D1E-A3AA-4CCAD03FD34E}" type="pres">
      <dgm:prSet presAssocID="{46718447-3E20-41A8-885A-B2DEE6AA3C2E}" presName="rootComposite" presStyleCnt="0"/>
      <dgm:spPr/>
    </dgm:pt>
    <dgm:pt modelId="{830B2F29-BCA1-4C54-8ABE-4B8607C0D009}" type="pres">
      <dgm:prSet presAssocID="{46718447-3E20-41A8-885A-B2DEE6AA3C2E}" presName="rootText" presStyleLbl="node3" presStyleIdx="4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3D033D4-6E69-435D-A29A-E48E7F25E644}" type="pres">
      <dgm:prSet presAssocID="{46718447-3E20-41A8-885A-B2DEE6AA3C2E}" presName="rootConnector" presStyleLbl="node3" presStyleIdx="4" presStyleCnt="50"/>
      <dgm:spPr/>
      <dgm:t>
        <a:bodyPr/>
        <a:lstStyle/>
        <a:p>
          <a:endParaRPr lang="pl-PL"/>
        </a:p>
      </dgm:t>
    </dgm:pt>
    <dgm:pt modelId="{30334F05-BF40-454D-91FB-29FB33797B55}" type="pres">
      <dgm:prSet presAssocID="{46718447-3E20-41A8-885A-B2DEE6AA3C2E}" presName="hierChild4" presStyleCnt="0"/>
      <dgm:spPr/>
    </dgm:pt>
    <dgm:pt modelId="{40FD3DDD-F788-45C5-8787-A6B85DE3F1C7}" type="pres">
      <dgm:prSet presAssocID="{46718447-3E20-41A8-885A-B2DEE6AA3C2E}" presName="hierChild5" presStyleCnt="0"/>
      <dgm:spPr/>
    </dgm:pt>
    <dgm:pt modelId="{C93ABB12-EFFE-4B7D-82B7-3B2D230FAB3B}" type="pres">
      <dgm:prSet presAssocID="{05542C8F-81F9-4FFD-9620-A2CE968401FF}" presName="hierChild5" presStyleCnt="0"/>
      <dgm:spPr/>
    </dgm:pt>
    <dgm:pt modelId="{A9AAF535-BE04-4991-8E46-4018DEB0DF91}" type="pres">
      <dgm:prSet presAssocID="{F5E950F6-978C-48C7-870B-8B0C47890562}" presName="Name35" presStyleLbl="parChTrans1D2" presStyleIdx="1" presStyleCnt="10"/>
      <dgm:spPr/>
      <dgm:t>
        <a:bodyPr/>
        <a:lstStyle/>
        <a:p>
          <a:endParaRPr lang="pl-PL"/>
        </a:p>
      </dgm:t>
    </dgm:pt>
    <dgm:pt modelId="{89044E9B-CB52-4DB3-AA98-FF70C9D5F21F}" type="pres">
      <dgm:prSet presAssocID="{8DE3869B-FBCE-4153-A85F-B3B15AFE9AE0}" presName="hierRoot2" presStyleCnt="0">
        <dgm:presLayoutVars>
          <dgm:hierBranch val="r"/>
        </dgm:presLayoutVars>
      </dgm:prSet>
      <dgm:spPr/>
    </dgm:pt>
    <dgm:pt modelId="{13512FED-685E-4F2B-9C9B-11B0401601DA}" type="pres">
      <dgm:prSet presAssocID="{8DE3869B-FBCE-4153-A85F-B3B15AFE9AE0}" presName="rootComposite" presStyleCnt="0"/>
      <dgm:spPr/>
    </dgm:pt>
    <dgm:pt modelId="{6619605B-B56E-4413-A696-28FEF0857A50}" type="pres">
      <dgm:prSet presAssocID="{8DE3869B-FBCE-4153-A85F-B3B15AFE9AE0}" presName="rootText" presStyleLbl="node2" presStyleIdx="1" presStyleCnt="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95BAC4B-01A3-4596-AA79-5D35BB890436}" type="pres">
      <dgm:prSet presAssocID="{8DE3869B-FBCE-4153-A85F-B3B15AFE9AE0}" presName="rootConnector" presStyleLbl="node2" presStyleIdx="1" presStyleCnt="8"/>
      <dgm:spPr/>
      <dgm:t>
        <a:bodyPr/>
        <a:lstStyle/>
        <a:p>
          <a:endParaRPr lang="pl-PL"/>
        </a:p>
      </dgm:t>
    </dgm:pt>
    <dgm:pt modelId="{7EBDB9C6-07B3-4E2C-A5D1-DCB68BFEA5EC}" type="pres">
      <dgm:prSet presAssocID="{8DE3869B-FBCE-4153-A85F-B3B15AFE9AE0}" presName="hierChild4" presStyleCnt="0"/>
      <dgm:spPr/>
    </dgm:pt>
    <dgm:pt modelId="{7BDE95B8-995B-47A5-A972-BFEC68F5C88D}" type="pres">
      <dgm:prSet presAssocID="{0F89A839-1F10-4992-8256-D29F99926C4F}" presName="Name50" presStyleLbl="parChTrans1D3" presStyleIdx="5" presStyleCnt="50"/>
      <dgm:spPr/>
      <dgm:t>
        <a:bodyPr/>
        <a:lstStyle/>
        <a:p>
          <a:endParaRPr lang="pl-PL"/>
        </a:p>
      </dgm:t>
    </dgm:pt>
    <dgm:pt modelId="{4D8BC299-2F08-4440-BCA4-EF1D0788386F}" type="pres">
      <dgm:prSet presAssocID="{E3ACBC4F-31EE-4583-A9FA-62F37789DBEB}" presName="hierRoot2" presStyleCnt="0">
        <dgm:presLayoutVars>
          <dgm:hierBranch val="r"/>
        </dgm:presLayoutVars>
      </dgm:prSet>
      <dgm:spPr/>
    </dgm:pt>
    <dgm:pt modelId="{43235C87-B5CD-4F7E-BD28-72FBFB5A91F1}" type="pres">
      <dgm:prSet presAssocID="{E3ACBC4F-31EE-4583-A9FA-62F37789DBEB}" presName="rootComposite" presStyleCnt="0"/>
      <dgm:spPr/>
    </dgm:pt>
    <dgm:pt modelId="{E69630B8-20A6-450F-9441-2BF00522A7FC}" type="pres">
      <dgm:prSet presAssocID="{E3ACBC4F-31EE-4583-A9FA-62F37789DBEB}" presName="rootText" presStyleLbl="node3" presStyleIdx="5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72AF1C1-26DA-41A2-9326-D39BFC4F4932}" type="pres">
      <dgm:prSet presAssocID="{E3ACBC4F-31EE-4583-A9FA-62F37789DBEB}" presName="rootConnector" presStyleLbl="node3" presStyleIdx="5" presStyleCnt="50"/>
      <dgm:spPr/>
      <dgm:t>
        <a:bodyPr/>
        <a:lstStyle/>
        <a:p>
          <a:endParaRPr lang="pl-PL"/>
        </a:p>
      </dgm:t>
    </dgm:pt>
    <dgm:pt modelId="{9C89B168-673A-48C5-B248-DAAFBF504A82}" type="pres">
      <dgm:prSet presAssocID="{E3ACBC4F-31EE-4583-A9FA-62F37789DBEB}" presName="hierChild4" presStyleCnt="0"/>
      <dgm:spPr/>
    </dgm:pt>
    <dgm:pt modelId="{1B928E10-99F3-4C81-9903-40ED387022CB}" type="pres">
      <dgm:prSet presAssocID="{E3ACBC4F-31EE-4583-A9FA-62F37789DBEB}" presName="hierChild5" presStyleCnt="0"/>
      <dgm:spPr/>
    </dgm:pt>
    <dgm:pt modelId="{D5DCAB6D-99B4-40C6-B0F7-DB6E6F063804}" type="pres">
      <dgm:prSet presAssocID="{CF716E55-5146-403B-8EFA-373A369BD53A}" presName="Name50" presStyleLbl="parChTrans1D3" presStyleIdx="6" presStyleCnt="50"/>
      <dgm:spPr/>
      <dgm:t>
        <a:bodyPr/>
        <a:lstStyle/>
        <a:p>
          <a:endParaRPr lang="pl-PL"/>
        </a:p>
      </dgm:t>
    </dgm:pt>
    <dgm:pt modelId="{B1A3D1C9-AADC-4E27-904A-E0F4C8B14826}" type="pres">
      <dgm:prSet presAssocID="{ED25E486-E8A8-4054-A47A-3A97A7CBE00C}" presName="hierRoot2" presStyleCnt="0">
        <dgm:presLayoutVars>
          <dgm:hierBranch val="r"/>
        </dgm:presLayoutVars>
      </dgm:prSet>
      <dgm:spPr/>
    </dgm:pt>
    <dgm:pt modelId="{25BA65E8-174D-4E27-9CAC-199E05A27CA7}" type="pres">
      <dgm:prSet presAssocID="{ED25E486-E8A8-4054-A47A-3A97A7CBE00C}" presName="rootComposite" presStyleCnt="0"/>
      <dgm:spPr/>
    </dgm:pt>
    <dgm:pt modelId="{D512F6FF-842A-4EC7-9968-598F248E3581}" type="pres">
      <dgm:prSet presAssocID="{ED25E486-E8A8-4054-A47A-3A97A7CBE00C}" presName="rootText" presStyleLbl="node3" presStyleIdx="6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8FC6003-8839-4A8D-8D88-6E098F4DE243}" type="pres">
      <dgm:prSet presAssocID="{ED25E486-E8A8-4054-A47A-3A97A7CBE00C}" presName="rootConnector" presStyleLbl="node3" presStyleIdx="6" presStyleCnt="50"/>
      <dgm:spPr/>
      <dgm:t>
        <a:bodyPr/>
        <a:lstStyle/>
        <a:p>
          <a:endParaRPr lang="pl-PL"/>
        </a:p>
      </dgm:t>
    </dgm:pt>
    <dgm:pt modelId="{0ED03CA0-B9CD-41FD-9D45-9875F21A30F3}" type="pres">
      <dgm:prSet presAssocID="{ED25E486-E8A8-4054-A47A-3A97A7CBE00C}" presName="hierChild4" presStyleCnt="0"/>
      <dgm:spPr/>
    </dgm:pt>
    <dgm:pt modelId="{24CBDE5B-410A-4315-BB53-81DF69024572}" type="pres">
      <dgm:prSet presAssocID="{ED25E486-E8A8-4054-A47A-3A97A7CBE00C}" presName="hierChild5" presStyleCnt="0"/>
      <dgm:spPr/>
    </dgm:pt>
    <dgm:pt modelId="{F2D64B30-9FF9-4FEE-8F95-F1A29E163FBF}" type="pres">
      <dgm:prSet presAssocID="{0B3D6177-0FBE-4928-9A87-8EF6BC6D9ADF}" presName="Name50" presStyleLbl="parChTrans1D3" presStyleIdx="7" presStyleCnt="50"/>
      <dgm:spPr/>
      <dgm:t>
        <a:bodyPr/>
        <a:lstStyle/>
        <a:p>
          <a:endParaRPr lang="pl-PL"/>
        </a:p>
      </dgm:t>
    </dgm:pt>
    <dgm:pt modelId="{75F2CFFC-EFE7-429F-BD28-D0DDC35577A1}" type="pres">
      <dgm:prSet presAssocID="{6D2E102F-E12B-44E3-8C96-071BA6CBCA1E}" presName="hierRoot2" presStyleCnt="0">
        <dgm:presLayoutVars>
          <dgm:hierBranch val="init"/>
        </dgm:presLayoutVars>
      </dgm:prSet>
      <dgm:spPr/>
    </dgm:pt>
    <dgm:pt modelId="{6B0455AF-42CF-4D7C-84B5-DDCA430A1D84}" type="pres">
      <dgm:prSet presAssocID="{6D2E102F-E12B-44E3-8C96-071BA6CBCA1E}" presName="rootComposite" presStyleCnt="0"/>
      <dgm:spPr/>
    </dgm:pt>
    <dgm:pt modelId="{A2ECFF5E-F19A-403E-AF9A-13523F3B252D}" type="pres">
      <dgm:prSet presAssocID="{6D2E102F-E12B-44E3-8C96-071BA6CBCA1E}" presName="rootText" presStyleLbl="node3" presStyleIdx="7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B418580-ED12-449E-AC73-13883886CE39}" type="pres">
      <dgm:prSet presAssocID="{6D2E102F-E12B-44E3-8C96-071BA6CBCA1E}" presName="rootConnector" presStyleLbl="node3" presStyleIdx="7" presStyleCnt="50"/>
      <dgm:spPr/>
      <dgm:t>
        <a:bodyPr/>
        <a:lstStyle/>
        <a:p>
          <a:endParaRPr lang="pl-PL"/>
        </a:p>
      </dgm:t>
    </dgm:pt>
    <dgm:pt modelId="{015B842B-5989-4619-AB87-41B4F0275C49}" type="pres">
      <dgm:prSet presAssocID="{6D2E102F-E12B-44E3-8C96-071BA6CBCA1E}" presName="hierChild4" presStyleCnt="0"/>
      <dgm:spPr/>
    </dgm:pt>
    <dgm:pt modelId="{7A24BD3F-FE00-4CF4-BA3B-4698E427B927}" type="pres">
      <dgm:prSet presAssocID="{6D2E102F-E12B-44E3-8C96-071BA6CBCA1E}" presName="hierChild5" presStyleCnt="0"/>
      <dgm:spPr/>
    </dgm:pt>
    <dgm:pt modelId="{55F972F3-729C-4CC0-B834-FCFFE472DF05}" type="pres">
      <dgm:prSet presAssocID="{C9752A3D-9B95-465A-A92C-0B3E5196397E}" presName="Name50" presStyleLbl="parChTrans1D3" presStyleIdx="8" presStyleCnt="50"/>
      <dgm:spPr/>
      <dgm:t>
        <a:bodyPr/>
        <a:lstStyle/>
        <a:p>
          <a:endParaRPr lang="pl-PL"/>
        </a:p>
      </dgm:t>
    </dgm:pt>
    <dgm:pt modelId="{130E20E4-737B-4B5A-814E-CAB2E222C43D}" type="pres">
      <dgm:prSet presAssocID="{0899A091-BAB6-4526-88D4-707B2C687AE0}" presName="hierRoot2" presStyleCnt="0">
        <dgm:presLayoutVars>
          <dgm:hierBranch val="init"/>
        </dgm:presLayoutVars>
      </dgm:prSet>
      <dgm:spPr/>
    </dgm:pt>
    <dgm:pt modelId="{D47BE852-7F50-4CE8-9AB7-55CE6B4F7DCC}" type="pres">
      <dgm:prSet presAssocID="{0899A091-BAB6-4526-88D4-707B2C687AE0}" presName="rootComposite" presStyleCnt="0"/>
      <dgm:spPr/>
    </dgm:pt>
    <dgm:pt modelId="{723F46CE-90AA-49F4-B6A9-1F950EB95389}" type="pres">
      <dgm:prSet presAssocID="{0899A091-BAB6-4526-88D4-707B2C687AE0}" presName="rootText" presStyleLbl="node3" presStyleIdx="8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A6A9577-46F7-4673-8A18-1CFACBAC20B8}" type="pres">
      <dgm:prSet presAssocID="{0899A091-BAB6-4526-88D4-707B2C687AE0}" presName="rootConnector" presStyleLbl="node3" presStyleIdx="8" presStyleCnt="50"/>
      <dgm:spPr/>
      <dgm:t>
        <a:bodyPr/>
        <a:lstStyle/>
        <a:p>
          <a:endParaRPr lang="pl-PL"/>
        </a:p>
      </dgm:t>
    </dgm:pt>
    <dgm:pt modelId="{6D69E87F-FAF9-4151-A634-DC75EBAE7EC5}" type="pres">
      <dgm:prSet presAssocID="{0899A091-BAB6-4526-88D4-707B2C687AE0}" presName="hierChild4" presStyleCnt="0"/>
      <dgm:spPr/>
    </dgm:pt>
    <dgm:pt modelId="{5CF77DF8-335D-4BF1-8926-98CD92897A79}" type="pres">
      <dgm:prSet presAssocID="{0899A091-BAB6-4526-88D4-707B2C687AE0}" presName="hierChild5" presStyleCnt="0"/>
      <dgm:spPr/>
    </dgm:pt>
    <dgm:pt modelId="{AE4D5E6E-2A57-428A-ADA5-A10919F6D8FE}" type="pres">
      <dgm:prSet presAssocID="{B40F7DEF-BF17-4739-A6EF-144E3298FFE3}" presName="Name50" presStyleLbl="parChTrans1D3" presStyleIdx="9" presStyleCnt="50"/>
      <dgm:spPr/>
      <dgm:t>
        <a:bodyPr/>
        <a:lstStyle/>
        <a:p>
          <a:endParaRPr lang="pl-PL"/>
        </a:p>
      </dgm:t>
    </dgm:pt>
    <dgm:pt modelId="{A8E2282B-64A0-4C1D-B78F-AF1F47E493B4}" type="pres">
      <dgm:prSet presAssocID="{286BFCFE-DAD1-4175-913B-03C76691F290}" presName="hierRoot2" presStyleCnt="0">
        <dgm:presLayoutVars>
          <dgm:hierBranch val="init"/>
        </dgm:presLayoutVars>
      </dgm:prSet>
      <dgm:spPr/>
    </dgm:pt>
    <dgm:pt modelId="{2AB78D7F-03EC-4A2B-A032-DB51E6913307}" type="pres">
      <dgm:prSet presAssocID="{286BFCFE-DAD1-4175-913B-03C76691F290}" presName="rootComposite" presStyleCnt="0"/>
      <dgm:spPr/>
    </dgm:pt>
    <dgm:pt modelId="{060B6EB5-5B7B-4A1E-8119-3F1CCC6ABC2E}" type="pres">
      <dgm:prSet presAssocID="{286BFCFE-DAD1-4175-913B-03C76691F290}" presName="rootText" presStyleLbl="node3" presStyleIdx="9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9F02C3A-2BAE-4C1C-9021-0B2E410FEA5E}" type="pres">
      <dgm:prSet presAssocID="{286BFCFE-DAD1-4175-913B-03C76691F290}" presName="rootConnector" presStyleLbl="node3" presStyleIdx="9" presStyleCnt="50"/>
      <dgm:spPr/>
      <dgm:t>
        <a:bodyPr/>
        <a:lstStyle/>
        <a:p>
          <a:endParaRPr lang="pl-PL"/>
        </a:p>
      </dgm:t>
    </dgm:pt>
    <dgm:pt modelId="{B9F7B9DF-3458-4A29-A784-E7FBEDEFCC6A}" type="pres">
      <dgm:prSet presAssocID="{286BFCFE-DAD1-4175-913B-03C76691F290}" presName="hierChild4" presStyleCnt="0"/>
      <dgm:spPr/>
    </dgm:pt>
    <dgm:pt modelId="{326E7C80-A2AD-44BC-A43B-25E04ED0A4B3}" type="pres">
      <dgm:prSet presAssocID="{286BFCFE-DAD1-4175-913B-03C76691F290}" presName="hierChild5" presStyleCnt="0"/>
      <dgm:spPr/>
    </dgm:pt>
    <dgm:pt modelId="{37AEACC6-FB53-4905-92E3-95E34EC8F353}" type="pres">
      <dgm:prSet presAssocID="{8C7983EF-B0B8-42D4-9EA2-C892015D3CAD}" presName="Name50" presStyleLbl="parChTrans1D3" presStyleIdx="10" presStyleCnt="50"/>
      <dgm:spPr/>
      <dgm:t>
        <a:bodyPr/>
        <a:lstStyle/>
        <a:p>
          <a:endParaRPr lang="pl-PL"/>
        </a:p>
      </dgm:t>
    </dgm:pt>
    <dgm:pt modelId="{34BEC1F9-D616-4F66-8956-F18EADB66EC8}" type="pres">
      <dgm:prSet presAssocID="{E406166A-5922-442E-A0ED-A0B0EB12CD26}" presName="hierRoot2" presStyleCnt="0">
        <dgm:presLayoutVars>
          <dgm:hierBranch val="init"/>
        </dgm:presLayoutVars>
      </dgm:prSet>
      <dgm:spPr/>
    </dgm:pt>
    <dgm:pt modelId="{B4CF1AB2-B093-4C81-BD23-981B59F7F397}" type="pres">
      <dgm:prSet presAssocID="{E406166A-5922-442E-A0ED-A0B0EB12CD26}" presName="rootComposite" presStyleCnt="0"/>
      <dgm:spPr/>
    </dgm:pt>
    <dgm:pt modelId="{F7EDEB3C-77A0-4D7B-8525-AF7F59917893}" type="pres">
      <dgm:prSet presAssocID="{E406166A-5922-442E-A0ED-A0B0EB12CD26}" presName="rootText" presStyleLbl="node3" presStyleIdx="10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F35874A-A8BF-45AE-B55D-64585AF9C52A}" type="pres">
      <dgm:prSet presAssocID="{E406166A-5922-442E-A0ED-A0B0EB12CD26}" presName="rootConnector" presStyleLbl="node3" presStyleIdx="10" presStyleCnt="50"/>
      <dgm:spPr/>
      <dgm:t>
        <a:bodyPr/>
        <a:lstStyle/>
        <a:p>
          <a:endParaRPr lang="pl-PL"/>
        </a:p>
      </dgm:t>
    </dgm:pt>
    <dgm:pt modelId="{C80E89E2-F420-4A40-8C0C-313D9955010A}" type="pres">
      <dgm:prSet presAssocID="{E406166A-5922-442E-A0ED-A0B0EB12CD26}" presName="hierChild4" presStyleCnt="0"/>
      <dgm:spPr/>
    </dgm:pt>
    <dgm:pt modelId="{03F4CEC1-FAF8-472B-8A43-6569329FBC20}" type="pres">
      <dgm:prSet presAssocID="{E406166A-5922-442E-A0ED-A0B0EB12CD26}" presName="hierChild5" presStyleCnt="0"/>
      <dgm:spPr/>
    </dgm:pt>
    <dgm:pt modelId="{AEC94DD9-F028-4153-A638-8E087DA9906A}" type="pres">
      <dgm:prSet presAssocID="{62785E8B-F43F-448D-9AAE-8929DDFA2081}" presName="Name50" presStyleLbl="parChTrans1D3" presStyleIdx="11" presStyleCnt="50"/>
      <dgm:spPr/>
      <dgm:t>
        <a:bodyPr/>
        <a:lstStyle/>
        <a:p>
          <a:endParaRPr lang="pl-PL"/>
        </a:p>
      </dgm:t>
    </dgm:pt>
    <dgm:pt modelId="{B818FC97-886D-42BE-8050-DA7655231E5F}" type="pres">
      <dgm:prSet presAssocID="{1575A0E3-E958-4A1E-A38C-13972484FDC1}" presName="hierRoot2" presStyleCnt="0">
        <dgm:presLayoutVars>
          <dgm:hierBranch val="init"/>
        </dgm:presLayoutVars>
      </dgm:prSet>
      <dgm:spPr/>
    </dgm:pt>
    <dgm:pt modelId="{45821AF7-2606-41EC-961E-ED77A2662C4C}" type="pres">
      <dgm:prSet presAssocID="{1575A0E3-E958-4A1E-A38C-13972484FDC1}" presName="rootComposite" presStyleCnt="0"/>
      <dgm:spPr/>
    </dgm:pt>
    <dgm:pt modelId="{90279295-5B0F-441A-BA87-AACD534F6A99}" type="pres">
      <dgm:prSet presAssocID="{1575A0E3-E958-4A1E-A38C-13972484FDC1}" presName="rootText" presStyleLbl="node3" presStyleIdx="11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CCF0C47-DB81-4985-892F-BEA8708492AF}" type="pres">
      <dgm:prSet presAssocID="{1575A0E3-E958-4A1E-A38C-13972484FDC1}" presName="rootConnector" presStyleLbl="node3" presStyleIdx="11" presStyleCnt="50"/>
      <dgm:spPr/>
      <dgm:t>
        <a:bodyPr/>
        <a:lstStyle/>
        <a:p>
          <a:endParaRPr lang="pl-PL"/>
        </a:p>
      </dgm:t>
    </dgm:pt>
    <dgm:pt modelId="{C6F9131B-0057-478D-AA79-1D12F7207A22}" type="pres">
      <dgm:prSet presAssocID="{1575A0E3-E958-4A1E-A38C-13972484FDC1}" presName="hierChild4" presStyleCnt="0"/>
      <dgm:spPr/>
    </dgm:pt>
    <dgm:pt modelId="{A4FF40EE-B17F-46AE-BBF4-63F48D7BB002}" type="pres">
      <dgm:prSet presAssocID="{1575A0E3-E958-4A1E-A38C-13972484FDC1}" presName="hierChild5" presStyleCnt="0"/>
      <dgm:spPr/>
    </dgm:pt>
    <dgm:pt modelId="{63B16530-73E9-4063-9E29-64C8CED1AAE1}" type="pres">
      <dgm:prSet presAssocID="{E9E54BCD-0BB6-426B-93EE-FAF2B5FCE865}" presName="Name50" presStyleLbl="parChTrans1D3" presStyleIdx="12" presStyleCnt="50"/>
      <dgm:spPr/>
      <dgm:t>
        <a:bodyPr/>
        <a:lstStyle/>
        <a:p>
          <a:endParaRPr lang="pl-PL"/>
        </a:p>
      </dgm:t>
    </dgm:pt>
    <dgm:pt modelId="{072C3271-5338-41CC-B4C6-59B763D1F51E}" type="pres">
      <dgm:prSet presAssocID="{DC863F4E-D91E-4D7F-AC13-D4B593499BF4}" presName="hierRoot2" presStyleCnt="0">
        <dgm:presLayoutVars>
          <dgm:hierBranch val="init"/>
        </dgm:presLayoutVars>
      </dgm:prSet>
      <dgm:spPr/>
    </dgm:pt>
    <dgm:pt modelId="{42200A44-534D-4E85-B254-5A9F10C73E4E}" type="pres">
      <dgm:prSet presAssocID="{DC863F4E-D91E-4D7F-AC13-D4B593499BF4}" presName="rootComposite" presStyleCnt="0"/>
      <dgm:spPr/>
    </dgm:pt>
    <dgm:pt modelId="{898F277E-3D21-455F-B71C-C51A184794E4}" type="pres">
      <dgm:prSet presAssocID="{DC863F4E-D91E-4D7F-AC13-D4B593499BF4}" presName="rootText" presStyleLbl="node3" presStyleIdx="12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29831D0-A494-4850-B1BA-B1C2B4E4E192}" type="pres">
      <dgm:prSet presAssocID="{DC863F4E-D91E-4D7F-AC13-D4B593499BF4}" presName="rootConnector" presStyleLbl="node3" presStyleIdx="12" presStyleCnt="50"/>
      <dgm:spPr/>
      <dgm:t>
        <a:bodyPr/>
        <a:lstStyle/>
        <a:p>
          <a:endParaRPr lang="pl-PL"/>
        </a:p>
      </dgm:t>
    </dgm:pt>
    <dgm:pt modelId="{F7912058-9151-47A0-8209-123641B67A47}" type="pres">
      <dgm:prSet presAssocID="{DC863F4E-D91E-4D7F-AC13-D4B593499BF4}" presName="hierChild4" presStyleCnt="0"/>
      <dgm:spPr/>
    </dgm:pt>
    <dgm:pt modelId="{4712A99C-9F58-4F80-9296-EE0EEFD390B5}" type="pres">
      <dgm:prSet presAssocID="{DC863F4E-D91E-4D7F-AC13-D4B593499BF4}" presName="hierChild5" presStyleCnt="0"/>
      <dgm:spPr/>
    </dgm:pt>
    <dgm:pt modelId="{054386E5-B3A1-4860-9004-68E6CEDD9FAF}" type="pres">
      <dgm:prSet presAssocID="{8DE3869B-FBCE-4153-A85F-B3B15AFE9AE0}" presName="hierChild5" presStyleCnt="0"/>
      <dgm:spPr/>
    </dgm:pt>
    <dgm:pt modelId="{C19D5F94-13E2-4455-964A-F12FB6994D74}" type="pres">
      <dgm:prSet presAssocID="{24607E37-8A22-4F5D-8207-300BCF6C4786}" presName="Name35" presStyleLbl="parChTrans1D2" presStyleIdx="2" presStyleCnt="10"/>
      <dgm:spPr/>
      <dgm:t>
        <a:bodyPr/>
        <a:lstStyle/>
        <a:p>
          <a:endParaRPr lang="pl-PL"/>
        </a:p>
      </dgm:t>
    </dgm:pt>
    <dgm:pt modelId="{0C261E2D-F7C0-46F8-8592-E28CCE2CE9D1}" type="pres">
      <dgm:prSet presAssocID="{06F42E92-AE4A-4F73-8552-8A52FB4B1FE9}" presName="hierRoot2" presStyleCnt="0">
        <dgm:presLayoutVars>
          <dgm:hierBranch val="r"/>
        </dgm:presLayoutVars>
      </dgm:prSet>
      <dgm:spPr/>
    </dgm:pt>
    <dgm:pt modelId="{3B33B91B-1B03-41CB-9EED-22BB4FFA75AD}" type="pres">
      <dgm:prSet presAssocID="{06F42E92-AE4A-4F73-8552-8A52FB4B1FE9}" presName="rootComposite" presStyleCnt="0"/>
      <dgm:spPr/>
    </dgm:pt>
    <dgm:pt modelId="{693451C3-F126-4BF8-8328-524148424D6E}" type="pres">
      <dgm:prSet presAssocID="{06F42E92-AE4A-4F73-8552-8A52FB4B1FE9}" presName="rootText" presStyleLbl="node2" presStyleIdx="2" presStyleCnt="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1BF266E-3525-427E-A986-CB0394CD22E8}" type="pres">
      <dgm:prSet presAssocID="{06F42E92-AE4A-4F73-8552-8A52FB4B1FE9}" presName="rootConnector" presStyleLbl="node2" presStyleIdx="2" presStyleCnt="8"/>
      <dgm:spPr/>
      <dgm:t>
        <a:bodyPr/>
        <a:lstStyle/>
        <a:p>
          <a:endParaRPr lang="pl-PL"/>
        </a:p>
      </dgm:t>
    </dgm:pt>
    <dgm:pt modelId="{8E7224F5-B672-4D44-BEE1-D53E58A26B77}" type="pres">
      <dgm:prSet presAssocID="{06F42E92-AE4A-4F73-8552-8A52FB4B1FE9}" presName="hierChild4" presStyleCnt="0"/>
      <dgm:spPr/>
    </dgm:pt>
    <dgm:pt modelId="{A8638E30-B166-4C85-ADDC-A8724ED1A2D6}" type="pres">
      <dgm:prSet presAssocID="{6D696FE6-A631-408B-AC81-F7A5687B4F11}" presName="Name50" presStyleLbl="parChTrans1D3" presStyleIdx="13" presStyleCnt="50"/>
      <dgm:spPr/>
      <dgm:t>
        <a:bodyPr/>
        <a:lstStyle/>
        <a:p>
          <a:endParaRPr lang="pl-PL"/>
        </a:p>
      </dgm:t>
    </dgm:pt>
    <dgm:pt modelId="{6A61088A-DD78-4355-A650-0BA715D77DC8}" type="pres">
      <dgm:prSet presAssocID="{77646660-F8C6-45B4-8568-5870A7751FE2}" presName="hierRoot2" presStyleCnt="0">
        <dgm:presLayoutVars>
          <dgm:hierBranch val="r"/>
        </dgm:presLayoutVars>
      </dgm:prSet>
      <dgm:spPr/>
    </dgm:pt>
    <dgm:pt modelId="{8A5DE1ED-9B98-49E1-A3D0-CD131ACAB02C}" type="pres">
      <dgm:prSet presAssocID="{77646660-F8C6-45B4-8568-5870A7751FE2}" presName="rootComposite" presStyleCnt="0"/>
      <dgm:spPr/>
    </dgm:pt>
    <dgm:pt modelId="{F822A8C7-B2B1-455D-9290-9402A3AA12E9}" type="pres">
      <dgm:prSet presAssocID="{77646660-F8C6-45B4-8568-5870A7751FE2}" presName="rootText" presStyleLbl="node3" presStyleIdx="13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226A3C0-09C2-44F4-8389-697CD46901AB}" type="pres">
      <dgm:prSet presAssocID="{77646660-F8C6-45B4-8568-5870A7751FE2}" presName="rootConnector" presStyleLbl="node3" presStyleIdx="13" presStyleCnt="50"/>
      <dgm:spPr/>
      <dgm:t>
        <a:bodyPr/>
        <a:lstStyle/>
        <a:p>
          <a:endParaRPr lang="pl-PL"/>
        </a:p>
      </dgm:t>
    </dgm:pt>
    <dgm:pt modelId="{A6EFB015-AE5B-4BA1-85CF-8DCA587F7315}" type="pres">
      <dgm:prSet presAssocID="{77646660-F8C6-45B4-8568-5870A7751FE2}" presName="hierChild4" presStyleCnt="0"/>
      <dgm:spPr/>
    </dgm:pt>
    <dgm:pt modelId="{30C8EE74-0C84-4B3C-91EA-2200D8399CA8}" type="pres">
      <dgm:prSet presAssocID="{77646660-F8C6-45B4-8568-5870A7751FE2}" presName="hierChild5" presStyleCnt="0"/>
      <dgm:spPr/>
    </dgm:pt>
    <dgm:pt modelId="{5B35287D-F05A-4D45-81DE-01FE0D019229}" type="pres">
      <dgm:prSet presAssocID="{AADE617D-C948-45FB-A6D7-E66E3654D0EA}" presName="Name50" presStyleLbl="parChTrans1D3" presStyleIdx="14" presStyleCnt="50"/>
      <dgm:spPr/>
      <dgm:t>
        <a:bodyPr/>
        <a:lstStyle/>
        <a:p>
          <a:endParaRPr lang="pl-PL"/>
        </a:p>
      </dgm:t>
    </dgm:pt>
    <dgm:pt modelId="{F4F03C4B-C897-41B7-9D8E-9242B8508DFA}" type="pres">
      <dgm:prSet presAssocID="{95AD010A-A8A2-404D-86C9-1322E8EDE1AD}" presName="hierRoot2" presStyleCnt="0">
        <dgm:presLayoutVars>
          <dgm:hierBranch val="r"/>
        </dgm:presLayoutVars>
      </dgm:prSet>
      <dgm:spPr/>
    </dgm:pt>
    <dgm:pt modelId="{425CACA4-4FC9-4FCE-AB97-B59BFEAC4383}" type="pres">
      <dgm:prSet presAssocID="{95AD010A-A8A2-404D-86C9-1322E8EDE1AD}" presName="rootComposite" presStyleCnt="0"/>
      <dgm:spPr/>
    </dgm:pt>
    <dgm:pt modelId="{053C980E-01E1-481B-9969-42C153AA9EF8}" type="pres">
      <dgm:prSet presAssocID="{95AD010A-A8A2-404D-86C9-1322E8EDE1AD}" presName="rootText" presStyleLbl="node3" presStyleIdx="14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3EB8A31-E0D9-46A6-BA96-2E9D17D9F3B8}" type="pres">
      <dgm:prSet presAssocID="{95AD010A-A8A2-404D-86C9-1322E8EDE1AD}" presName="rootConnector" presStyleLbl="node3" presStyleIdx="14" presStyleCnt="50"/>
      <dgm:spPr/>
      <dgm:t>
        <a:bodyPr/>
        <a:lstStyle/>
        <a:p>
          <a:endParaRPr lang="pl-PL"/>
        </a:p>
      </dgm:t>
    </dgm:pt>
    <dgm:pt modelId="{2FCF729A-74B0-40C7-BACA-D916D1A8FEF7}" type="pres">
      <dgm:prSet presAssocID="{95AD010A-A8A2-404D-86C9-1322E8EDE1AD}" presName="hierChild4" presStyleCnt="0"/>
      <dgm:spPr/>
    </dgm:pt>
    <dgm:pt modelId="{FF98C6F3-7143-4C3B-BECD-E61EF4021B6C}" type="pres">
      <dgm:prSet presAssocID="{95AD010A-A8A2-404D-86C9-1322E8EDE1AD}" presName="hierChild5" presStyleCnt="0"/>
      <dgm:spPr/>
    </dgm:pt>
    <dgm:pt modelId="{75C88E5F-4B3E-4910-85D4-134CB1761F87}" type="pres">
      <dgm:prSet presAssocID="{4F405BF1-B4F1-4DB7-8BA7-7CE60D6D2ACC}" presName="Name50" presStyleLbl="parChTrans1D3" presStyleIdx="15" presStyleCnt="50"/>
      <dgm:spPr/>
      <dgm:t>
        <a:bodyPr/>
        <a:lstStyle/>
        <a:p>
          <a:endParaRPr lang="pl-PL"/>
        </a:p>
      </dgm:t>
    </dgm:pt>
    <dgm:pt modelId="{DC90E18D-D7DE-4644-88EF-A8291742D72F}" type="pres">
      <dgm:prSet presAssocID="{04792FA8-5B55-4D05-AAC7-D905931868AA}" presName="hierRoot2" presStyleCnt="0">
        <dgm:presLayoutVars>
          <dgm:hierBranch val="r"/>
        </dgm:presLayoutVars>
      </dgm:prSet>
      <dgm:spPr/>
    </dgm:pt>
    <dgm:pt modelId="{B186DE22-44C9-4364-9910-50448326E9CB}" type="pres">
      <dgm:prSet presAssocID="{04792FA8-5B55-4D05-AAC7-D905931868AA}" presName="rootComposite" presStyleCnt="0"/>
      <dgm:spPr/>
    </dgm:pt>
    <dgm:pt modelId="{1B87F9F7-B03A-4E9B-8BC6-5E9E44B8984B}" type="pres">
      <dgm:prSet presAssocID="{04792FA8-5B55-4D05-AAC7-D905931868AA}" presName="rootText" presStyleLbl="node3" presStyleIdx="15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0AB6657-1D09-4AC6-95BC-C729DA7274B6}" type="pres">
      <dgm:prSet presAssocID="{04792FA8-5B55-4D05-AAC7-D905931868AA}" presName="rootConnector" presStyleLbl="node3" presStyleIdx="15" presStyleCnt="50"/>
      <dgm:spPr/>
      <dgm:t>
        <a:bodyPr/>
        <a:lstStyle/>
        <a:p>
          <a:endParaRPr lang="pl-PL"/>
        </a:p>
      </dgm:t>
    </dgm:pt>
    <dgm:pt modelId="{A042F49D-8A3F-4E81-9EB0-1B5371834759}" type="pres">
      <dgm:prSet presAssocID="{04792FA8-5B55-4D05-AAC7-D905931868AA}" presName="hierChild4" presStyleCnt="0"/>
      <dgm:spPr/>
    </dgm:pt>
    <dgm:pt modelId="{15CDC878-F5AE-4429-95BE-959A6DD97D06}" type="pres">
      <dgm:prSet presAssocID="{04792FA8-5B55-4D05-AAC7-D905931868AA}" presName="hierChild5" presStyleCnt="0"/>
      <dgm:spPr/>
    </dgm:pt>
    <dgm:pt modelId="{F204B4A4-D4C1-4C9A-99E9-1C34FDB7E2E6}" type="pres">
      <dgm:prSet presAssocID="{F745381C-CA4B-4474-8A43-7590AF25D9FC}" presName="Name50" presStyleLbl="parChTrans1D3" presStyleIdx="16" presStyleCnt="50"/>
      <dgm:spPr/>
      <dgm:t>
        <a:bodyPr/>
        <a:lstStyle/>
        <a:p>
          <a:endParaRPr lang="pl-PL"/>
        </a:p>
      </dgm:t>
    </dgm:pt>
    <dgm:pt modelId="{EBDCEEFF-AE04-4314-BD6F-2D536BD8C817}" type="pres">
      <dgm:prSet presAssocID="{B8DFCB51-3F8A-494D-A1DB-573320CBC119}" presName="hierRoot2" presStyleCnt="0">
        <dgm:presLayoutVars>
          <dgm:hierBranch/>
        </dgm:presLayoutVars>
      </dgm:prSet>
      <dgm:spPr/>
    </dgm:pt>
    <dgm:pt modelId="{7604CA03-E70B-4FFD-BB39-FA6C0CE1B412}" type="pres">
      <dgm:prSet presAssocID="{B8DFCB51-3F8A-494D-A1DB-573320CBC119}" presName="rootComposite" presStyleCnt="0"/>
      <dgm:spPr/>
    </dgm:pt>
    <dgm:pt modelId="{6BF5038F-5940-4AF3-A5FC-820420E5055C}" type="pres">
      <dgm:prSet presAssocID="{B8DFCB51-3F8A-494D-A1DB-573320CBC119}" presName="rootText" presStyleLbl="node3" presStyleIdx="16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7869B1D-8F48-4A16-95C8-2DA19BC1C23F}" type="pres">
      <dgm:prSet presAssocID="{B8DFCB51-3F8A-494D-A1DB-573320CBC119}" presName="rootConnector" presStyleLbl="node3" presStyleIdx="16" presStyleCnt="50"/>
      <dgm:spPr/>
      <dgm:t>
        <a:bodyPr/>
        <a:lstStyle/>
        <a:p>
          <a:endParaRPr lang="pl-PL"/>
        </a:p>
      </dgm:t>
    </dgm:pt>
    <dgm:pt modelId="{5B8BD12E-8557-410C-80D7-D332BAD45076}" type="pres">
      <dgm:prSet presAssocID="{B8DFCB51-3F8A-494D-A1DB-573320CBC119}" presName="hierChild4" presStyleCnt="0"/>
      <dgm:spPr/>
    </dgm:pt>
    <dgm:pt modelId="{02F6D3F6-32BE-4E38-A36C-3582EF4AC7D3}" type="pres">
      <dgm:prSet presAssocID="{B8DFCB51-3F8A-494D-A1DB-573320CBC119}" presName="hierChild5" presStyleCnt="0"/>
      <dgm:spPr/>
    </dgm:pt>
    <dgm:pt modelId="{B2275ED8-7807-4CE6-8378-4A045B82E025}" type="pres">
      <dgm:prSet presAssocID="{1FD02C1D-553A-4189-95CF-A6F37BBE2ED4}" presName="Name50" presStyleLbl="parChTrans1D3" presStyleIdx="17" presStyleCnt="50"/>
      <dgm:spPr/>
      <dgm:t>
        <a:bodyPr/>
        <a:lstStyle/>
        <a:p>
          <a:endParaRPr lang="pl-PL"/>
        </a:p>
      </dgm:t>
    </dgm:pt>
    <dgm:pt modelId="{56B521FD-72B0-45A0-B0E9-DC9EF838ABA5}" type="pres">
      <dgm:prSet presAssocID="{B015921A-8055-476E-8E51-3B404A7C9845}" presName="hierRoot2" presStyleCnt="0">
        <dgm:presLayoutVars>
          <dgm:hierBranch/>
        </dgm:presLayoutVars>
      </dgm:prSet>
      <dgm:spPr/>
    </dgm:pt>
    <dgm:pt modelId="{777A9869-1EBE-469E-A16D-DCB1C907EB78}" type="pres">
      <dgm:prSet presAssocID="{B015921A-8055-476E-8E51-3B404A7C9845}" presName="rootComposite" presStyleCnt="0"/>
      <dgm:spPr/>
    </dgm:pt>
    <dgm:pt modelId="{39656D60-5DCD-4AAE-AE3A-879BD19766BE}" type="pres">
      <dgm:prSet presAssocID="{B015921A-8055-476E-8E51-3B404A7C9845}" presName="rootText" presStyleLbl="node3" presStyleIdx="17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BC39314-9C56-471E-8581-8A3AE7F11028}" type="pres">
      <dgm:prSet presAssocID="{B015921A-8055-476E-8E51-3B404A7C9845}" presName="rootConnector" presStyleLbl="node3" presStyleIdx="17" presStyleCnt="50"/>
      <dgm:spPr/>
      <dgm:t>
        <a:bodyPr/>
        <a:lstStyle/>
        <a:p>
          <a:endParaRPr lang="pl-PL"/>
        </a:p>
      </dgm:t>
    </dgm:pt>
    <dgm:pt modelId="{2232F176-ED45-4E87-B1C4-078D22A5BF43}" type="pres">
      <dgm:prSet presAssocID="{B015921A-8055-476E-8E51-3B404A7C9845}" presName="hierChild4" presStyleCnt="0"/>
      <dgm:spPr/>
    </dgm:pt>
    <dgm:pt modelId="{4CA5F67D-6385-4D5B-8315-FD241D9ADA5E}" type="pres">
      <dgm:prSet presAssocID="{B015921A-8055-476E-8E51-3B404A7C9845}" presName="hierChild5" presStyleCnt="0"/>
      <dgm:spPr/>
    </dgm:pt>
    <dgm:pt modelId="{689173FA-A320-40B9-A880-B4B130CCEFB7}" type="pres">
      <dgm:prSet presAssocID="{CD8E18BE-47B1-405A-BC9F-AD833AE8569B}" presName="Name50" presStyleLbl="parChTrans1D3" presStyleIdx="18" presStyleCnt="50"/>
      <dgm:spPr/>
      <dgm:t>
        <a:bodyPr/>
        <a:lstStyle/>
        <a:p>
          <a:endParaRPr lang="pl-PL"/>
        </a:p>
      </dgm:t>
    </dgm:pt>
    <dgm:pt modelId="{0C48C394-555C-4F02-A682-41CC902A0392}" type="pres">
      <dgm:prSet presAssocID="{528A94A7-3CD1-49AD-9110-D0D6229C2D43}" presName="hierRoot2" presStyleCnt="0">
        <dgm:presLayoutVars>
          <dgm:hierBranch val="init"/>
        </dgm:presLayoutVars>
      </dgm:prSet>
      <dgm:spPr/>
    </dgm:pt>
    <dgm:pt modelId="{72487B14-A767-460E-BAD6-7C2241649DBA}" type="pres">
      <dgm:prSet presAssocID="{528A94A7-3CD1-49AD-9110-D0D6229C2D43}" presName="rootComposite" presStyleCnt="0"/>
      <dgm:spPr/>
    </dgm:pt>
    <dgm:pt modelId="{1AF85B4F-FF93-4760-9CC6-85FD49157709}" type="pres">
      <dgm:prSet presAssocID="{528A94A7-3CD1-49AD-9110-D0D6229C2D43}" presName="rootText" presStyleLbl="node3" presStyleIdx="18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25D1EDE-3B95-4345-AC68-5EA21E93266F}" type="pres">
      <dgm:prSet presAssocID="{528A94A7-3CD1-49AD-9110-D0D6229C2D43}" presName="rootConnector" presStyleLbl="node3" presStyleIdx="18" presStyleCnt="50"/>
      <dgm:spPr/>
      <dgm:t>
        <a:bodyPr/>
        <a:lstStyle/>
        <a:p>
          <a:endParaRPr lang="pl-PL"/>
        </a:p>
      </dgm:t>
    </dgm:pt>
    <dgm:pt modelId="{A99FA153-2014-48E0-930A-1E1C6B90993D}" type="pres">
      <dgm:prSet presAssocID="{528A94A7-3CD1-49AD-9110-D0D6229C2D43}" presName="hierChild4" presStyleCnt="0"/>
      <dgm:spPr/>
    </dgm:pt>
    <dgm:pt modelId="{4B4FB207-5F40-4C70-8247-DA71F5DE80D3}" type="pres">
      <dgm:prSet presAssocID="{528A94A7-3CD1-49AD-9110-D0D6229C2D43}" presName="hierChild5" presStyleCnt="0"/>
      <dgm:spPr/>
    </dgm:pt>
    <dgm:pt modelId="{C32A8594-68EA-4523-A798-3314367F3F59}" type="pres">
      <dgm:prSet presAssocID="{ADD5B72B-0162-4152-AB1D-067699B55F88}" presName="Name50" presStyleLbl="parChTrans1D3" presStyleIdx="19" presStyleCnt="50"/>
      <dgm:spPr/>
      <dgm:t>
        <a:bodyPr/>
        <a:lstStyle/>
        <a:p>
          <a:endParaRPr lang="pl-PL"/>
        </a:p>
      </dgm:t>
    </dgm:pt>
    <dgm:pt modelId="{8C00FC78-7B6F-4F26-9DBA-825359A45925}" type="pres">
      <dgm:prSet presAssocID="{61B5CC3D-19C7-4DF7-9457-83FB508E06C5}" presName="hierRoot2" presStyleCnt="0">
        <dgm:presLayoutVars>
          <dgm:hierBranch val="init"/>
        </dgm:presLayoutVars>
      </dgm:prSet>
      <dgm:spPr/>
    </dgm:pt>
    <dgm:pt modelId="{05BC4E3A-A182-4E7A-93AB-F7EAFFFD9EB7}" type="pres">
      <dgm:prSet presAssocID="{61B5CC3D-19C7-4DF7-9457-83FB508E06C5}" presName="rootComposite" presStyleCnt="0"/>
      <dgm:spPr/>
    </dgm:pt>
    <dgm:pt modelId="{75D44D69-F2D9-4EDE-BD25-2920921A9917}" type="pres">
      <dgm:prSet presAssocID="{61B5CC3D-19C7-4DF7-9457-83FB508E06C5}" presName="rootText" presStyleLbl="node3" presStyleIdx="19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1810FA0-68C8-4FCC-A79D-8ABFFB0F55EF}" type="pres">
      <dgm:prSet presAssocID="{61B5CC3D-19C7-4DF7-9457-83FB508E06C5}" presName="rootConnector" presStyleLbl="node3" presStyleIdx="19" presStyleCnt="50"/>
      <dgm:spPr/>
      <dgm:t>
        <a:bodyPr/>
        <a:lstStyle/>
        <a:p>
          <a:endParaRPr lang="pl-PL"/>
        </a:p>
      </dgm:t>
    </dgm:pt>
    <dgm:pt modelId="{7EF58C39-4A76-4D42-A8C5-A83FE227F221}" type="pres">
      <dgm:prSet presAssocID="{61B5CC3D-19C7-4DF7-9457-83FB508E06C5}" presName="hierChild4" presStyleCnt="0"/>
      <dgm:spPr/>
    </dgm:pt>
    <dgm:pt modelId="{21942DC0-8DF9-4204-9B2A-D4C6CB079603}" type="pres">
      <dgm:prSet presAssocID="{61B5CC3D-19C7-4DF7-9457-83FB508E06C5}" presName="hierChild5" presStyleCnt="0"/>
      <dgm:spPr/>
    </dgm:pt>
    <dgm:pt modelId="{CE55D0BC-C8D9-4DFB-A6C4-B2D60D35949C}" type="pres">
      <dgm:prSet presAssocID="{D0C87DF3-23CA-4D5B-AD08-8AB0A906B466}" presName="Name50" presStyleLbl="parChTrans1D3" presStyleIdx="20" presStyleCnt="50"/>
      <dgm:spPr/>
      <dgm:t>
        <a:bodyPr/>
        <a:lstStyle/>
        <a:p>
          <a:endParaRPr lang="pl-PL"/>
        </a:p>
      </dgm:t>
    </dgm:pt>
    <dgm:pt modelId="{28AFBFA2-EB54-454A-85E9-15EEBCEB9014}" type="pres">
      <dgm:prSet presAssocID="{10E55BC4-50DA-4EDD-A889-8B19D91333A5}" presName="hierRoot2" presStyleCnt="0">
        <dgm:presLayoutVars>
          <dgm:hierBranch val="init"/>
        </dgm:presLayoutVars>
      </dgm:prSet>
      <dgm:spPr/>
    </dgm:pt>
    <dgm:pt modelId="{DD1EFD60-3414-42EB-B044-65C230CCA103}" type="pres">
      <dgm:prSet presAssocID="{10E55BC4-50DA-4EDD-A889-8B19D91333A5}" presName="rootComposite" presStyleCnt="0"/>
      <dgm:spPr/>
    </dgm:pt>
    <dgm:pt modelId="{2C913226-B466-4470-8C2C-2405706C79A8}" type="pres">
      <dgm:prSet presAssocID="{10E55BC4-50DA-4EDD-A889-8B19D91333A5}" presName="rootText" presStyleLbl="node3" presStyleIdx="20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C991A8F-9B5A-4114-B51E-5FCFF625CD9D}" type="pres">
      <dgm:prSet presAssocID="{10E55BC4-50DA-4EDD-A889-8B19D91333A5}" presName="rootConnector" presStyleLbl="node3" presStyleIdx="20" presStyleCnt="50"/>
      <dgm:spPr/>
      <dgm:t>
        <a:bodyPr/>
        <a:lstStyle/>
        <a:p>
          <a:endParaRPr lang="pl-PL"/>
        </a:p>
      </dgm:t>
    </dgm:pt>
    <dgm:pt modelId="{0A7D183F-8CFA-47CB-AC77-14777C2E3BD7}" type="pres">
      <dgm:prSet presAssocID="{10E55BC4-50DA-4EDD-A889-8B19D91333A5}" presName="hierChild4" presStyleCnt="0"/>
      <dgm:spPr/>
    </dgm:pt>
    <dgm:pt modelId="{55F90B91-9985-4A6E-93C2-D54EA58F9EA3}" type="pres">
      <dgm:prSet presAssocID="{10E55BC4-50DA-4EDD-A889-8B19D91333A5}" presName="hierChild5" presStyleCnt="0"/>
      <dgm:spPr/>
    </dgm:pt>
    <dgm:pt modelId="{ECDAE168-E256-45D9-8C50-5418B4CC0A25}" type="pres">
      <dgm:prSet presAssocID="{06F42E92-AE4A-4F73-8552-8A52FB4B1FE9}" presName="hierChild5" presStyleCnt="0"/>
      <dgm:spPr/>
    </dgm:pt>
    <dgm:pt modelId="{24EB2198-56BD-41A2-9E12-C86B08166482}" type="pres">
      <dgm:prSet presAssocID="{4FED2DB2-72A5-460C-A835-16650A8A8664}" presName="Name35" presStyleLbl="parChTrans1D2" presStyleIdx="3" presStyleCnt="10"/>
      <dgm:spPr/>
      <dgm:t>
        <a:bodyPr/>
        <a:lstStyle/>
        <a:p>
          <a:endParaRPr lang="pl-PL"/>
        </a:p>
      </dgm:t>
    </dgm:pt>
    <dgm:pt modelId="{A6029907-86C4-4E76-A8FA-2A9EE8C9D169}" type="pres">
      <dgm:prSet presAssocID="{A2523545-EBAF-4FBC-B9AA-EFEA9ED552E6}" presName="hierRoot2" presStyleCnt="0">
        <dgm:presLayoutVars>
          <dgm:hierBranch val="r"/>
        </dgm:presLayoutVars>
      </dgm:prSet>
      <dgm:spPr/>
    </dgm:pt>
    <dgm:pt modelId="{D347AEA7-A4D4-45A7-949B-451CFB12579B}" type="pres">
      <dgm:prSet presAssocID="{A2523545-EBAF-4FBC-B9AA-EFEA9ED552E6}" presName="rootComposite" presStyleCnt="0"/>
      <dgm:spPr/>
    </dgm:pt>
    <dgm:pt modelId="{E1B60381-BB0C-43EC-98F3-77FB4392A1A1}" type="pres">
      <dgm:prSet presAssocID="{A2523545-EBAF-4FBC-B9AA-EFEA9ED552E6}" presName="rootText" presStyleLbl="node2" presStyleIdx="3" presStyleCnt="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D4B5E4A-E83D-443C-B795-D0A39FC89143}" type="pres">
      <dgm:prSet presAssocID="{A2523545-EBAF-4FBC-B9AA-EFEA9ED552E6}" presName="rootConnector" presStyleLbl="node2" presStyleIdx="3" presStyleCnt="8"/>
      <dgm:spPr/>
      <dgm:t>
        <a:bodyPr/>
        <a:lstStyle/>
        <a:p>
          <a:endParaRPr lang="pl-PL"/>
        </a:p>
      </dgm:t>
    </dgm:pt>
    <dgm:pt modelId="{9063D4E5-632B-484F-A2A3-F1DA5C21B59F}" type="pres">
      <dgm:prSet presAssocID="{A2523545-EBAF-4FBC-B9AA-EFEA9ED552E6}" presName="hierChild4" presStyleCnt="0"/>
      <dgm:spPr/>
    </dgm:pt>
    <dgm:pt modelId="{A051EA28-EAD8-40AA-97B9-9BBD56D2B87B}" type="pres">
      <dgm:prSet presAssocID="{948E47EA-05FC-4DC8-93CD-8E66C568115C}" presName="Name50" presStyleLbl="parChTrans1D3" presStyleIdx="21" presStyleCnt="50"/>
      <dgm:spPr/>
      <dgm:t>
        <a:bodyPr/>
        <a:lstStyle/>
        <a:p>
          <a:endParaRPr lang="pl-PL"/>
        </a:p>
      </dgm:t>
    </dgm:pt>
    <dgm:pt modelId="{CCC93238-8C15-46B5-88F9-B24D84100636}" type="pres">
      <dgm:prSet presAssocID="{639EA514-B251-4E96-A8F4-82DBEE510C06}" presName="hierRoot2" presStyleCnt="0">
        <dgm:presLayoutVars>
          <dgm:hierBranch val="r"/>
        </dgm:presLayoutVars>
      </dgm:prSet>
      <dgm:spPr/>
    </dgm:pt>
    <dgm:pt modelId="{0A15F5CE-4771-447F-ACE4-6042CDCFA2F0}" type="pres">
      <dgm:prSet presAssocID="{639EA514-B251-4E96-A8F4-82DBEE510C06}" presName="rootComposite" presStyleCnt="0"/>
      <dgm:spPr/>
    </dgm:pt>
    <dgm:pt modelId="{C9894C06-2FCF-4B77-B0F3-1466D2251F44}" type="pres">
      <dgm:prSet presAssocID="{639EA514-B251-4E96-A8F4-82DBEE510C06}" presName="rootText" presStyleLbl="node3" presStyleIdx="21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DDF8E94-15DC-424D-ACAF-7D7644BD0745}" type="pres">
      <dgm:prSet presAssocID="{639EA514-B251-4E96-A8F4-82DBEE510C06}" presName="rootConnector" presStyleLbl="node3" presStyleIdx="21" presStyleCnt="50"/>
      <dgm:spPr/>
      <dgm:t>
        <a:bodyPr/>
        <a:lstStyle/>
        <a:p>
          <a:endParaRPr lang="pl-PL"/>
        </a:p>
      </dgm:t>
    </dgm:pt>
    <dgm:pt modelId="{08D329A1-FB73-47D9-A9B8-4E640EF266B2}" type="pres">
      <dgm:prSet presAssocID="{639EA514-B251-4E96-A8F4-82DBEE510C06}" presName="hierChild4" presStyleCnt="0"/>
      <dgm:spPr/>
    </dgm:pt>
    <dgm:pt modelId="{FB81CDA6-F91C-4415-A06A-48D9F5A31274}" type="pres">
      <dgm:prSet presAssocID="{639EA514-B251-4E96-A8F4-82DBEE510C06}" presName="hierChild5" presStyleCnt="0"/>
      <dgm:spPr/>
    </dgm:pt>
    <dgm:pt modelId="{31E585E9-7236-45E4-BF3F-F151856FF9FF}" type="pres">
      <dgm:prSet presAssocID="{E6E97B37-E30E-42F6-91C6-AB5EDF9F8ED8}" presName="Name50" presStyleLbl="parChTrans1D3" presStyleIdx="22" presStyleCnt="50"/>
      <dgm:spPr/>
      <dgm:t>
        <a:bodyPr/>
        <a:lstStyle/>
        <a:p>
          <a:endParaRPr lang="pl-PL"/>
        </a:p>
      </dgm:t>
    </dgm:pt>
    <dgm:pt modelId="{C4CF649D-791F-4BF2-BE3F-7CFD65A42723}" type="pres">
      <dgm:prSet presAssocID="{5131B2EF-3BE3-4087-A89A-7E923A83A01C}" presName="hierRoot2" presStyleCnt="0">
        <dgm:presLayoutVars>
          <dgm:hierBranch val="r"/>
        </dgm:presLayoutVars>
      </dgm:prSet>
      <dgm:spPr/>
    </dgm:pt>
    <dgm:pt modelId="{DE2DC717-E5A1-4D34-9887-4A7CBE4AC224}" type="pres">
      <dgm:prSet presAssocID="{5131B2EF-3BE3-4087-A89A-7E923A83A01C}" presName="rootComposite" presStyleCnt="0"/>
      <dgm:spPr/>
    </dgm:pt>
    <dgm:pt modelId="{D91DA1A3-EFF9-40E7-847F-A9D62F0089B2}" type="pres">
      <dgm:prSet presAssocID="{5131B2EF-3BE3-4087-A89A-7E923A83A01C}" presName="rootText" presStyleLbl="node3" presStyleIdx="22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68E8E89-580E-40B8-94DA-9D32D371EE2A}" type="pres">
      <dgm:prSet presAssocID="{5131B2EF-3BE3-4087-A89A-7E923A83A01C}" presName="rootConnector" presStyleLbl="node3" presStyleIdx="22" presStyleCnt="50"/>
      <dgm:spPr/>
      <dgm:t>
        <a:bodyPr/>
        <a:lstStyle/>
        <a:p>
          <a:endParaRPr lang="pl-PL"/>
        </a:p>
      </dgm:t>
    </dgm:pt>
    <dgm:pt modelId="{B44F8E5B-8099-44B8-8F9F-A3D7A0111DC7}" type="pres">
      <dgm:prSet presAssocID="{5131B2EF-3BE3-4087-A89A-7E923A83A01C}" presName="hierChild4" presStyleCnt="0"/>
      <dgm:spPr/>
    </dgm:pt>
    <dgm:pt modelId="{BE25D99B-E446-4209-9303-9B107B76582B}" type="pres">
      <dgm:prSet presAssocID="{5131B2EF-3BE3-4087-A89A-7E923A83A01C}" presName="hierChild5" presStyleCnt="0"/>
      <dgm:spPr/>
    </dgm:pt>
    <dgm:pt modelId="{77EC3F23-4688-40F3-B63D-BCAFA8406BD9}" type="pres">
      <dgm:prSet presAssocID="{9476CE1C-691B-4D94-8F85-AA69B4A61E46}" presName="Name50" presStyleLbl="parChTrans1D3" presStyleIdx="23" presStyleCnt="50"/>
      <dgm:spPr/>
      <dgm:t>
        <a:bodyPr/>
        <a:lstStyle/>
        <a:p>
          <a:endParaRPr lang="pl-PL"/>
        </a:p>
      </dgm:t>
    </dgm:pt>
    <dgm:pt modelId="{36A6555B-A155-4867-94E5-AF576875457A}" type="pres">
      <dgm:prSet presAssocID="{A8F96530-4190-45E6-9377-320163F8F9CB}" presName="hierRoot2" presStyleCnt="0">
        <dgm:presLayoutVars>
          <dgm:hierBranch val="r"/>
        </dgm:presLayoutVars>
      </dgm:prSet>
      <dgm:spPr/>
    </dgm:pt>
    <dgm:pt modelId="{38F8E680-1D6E-42A8-BCEB-A7D0F251F7CB}" type="pres">
      <dgm:prSet presAssocID="{A8F96530-4190-45E6-9377-320163F8F9CB}" presName="rootComposite" presStyleCnt="0"/>
      <dgm:spPr/>
    </dgm:pt>
    <dgm:pt modelId="{26E2A251-03D3-4CF0-ABFC-233C7AFD4199}" type="pres">
      <dgm:prSet presAssocID="{A8F96530-4190-45E6-9377-320163F8F9CB}" presName="rootText" presStyleLbl="node3" presStyleIdx="23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DD006EE-A503-4D7A-B2B4-1B13174E4356}" type="pres">
      <dgm:prSet presAssocID="{A8F96530-4190-45E6-9377-320163F8F9CB}" presName="rootConnector" presStyleLbl="node3" presStyleIdx="23" presStyleCnt="50"/>
      <dgm:spPr/>
      <dgm:t>
        <a:bodyPr/>
        <a:lstStyle/>
        <a:p>
          <a:endParaRPr lang="pl-PL"/>
        </a:p>
      </dgm:t>
    </dgm:pt>
    <dgm:pt modelId="{E51F0DD7-27FF-43EE-8D5C-8A315D91DD80}" type="pres">
      <dgm:prSet presAssocID="{A8F96530-4190-45E6-9377-320163F8F9CB}" presName="hierChild4" presStyleCnt="0"/>
      <dgm:spPr/>
    </dgm:pt>
    <dgm:pt modelId="{CB8F04B9-8CD9-4FCF-B9E0-451179546223}" type="pres">
      <dgm:prSet presAssocID="{A8F96530-4190-45E6-9377-320163F8F9CB}" presName="hierChild5" presStyleCnt="0"/>
      <dgm:spPr/>
    </dgm:pt>
    <dgm:pt modelId="{8056AE83-8858-4D08-9066-FC4D1A10A746}" type="pres">
      <dgm:prSet presAssocID="{D796E768-1387-4488-AD5A-7765933398BA}" presName="Name50" presStyleLbl="parChTrans1D3" presStyleIdx="24" presStyleCnt="50"/>
      <dgm:spPr/>
      <dgm:t>
        <a:bodyPr/>
        <a:lstStyle/>
        <a:p>
          <a:endParaRPr lang="pl-PL"/>
        </a:p>
      </dgm:t>
    </dgm:pt>
    <dgm:pt modelId="{FCA8518E-06DA-4549-8822-21BFB211C6BD}" type="pres">
      <dgm:prSet presAssocID="{ECE45489-A246-4022-963B-E3525DCB5470}" presName="hierRoot2" presStyleCnt="0">
        <dgm:presLayoutVars>
          <dgm:hierBranch val="r"/>
        </dgm:presLayoutVars>
      </dgm:prSet>
      <dgm:spPr/>
    </dgm:pt>
    <dgm:pt modelId="{CFD3E885-01B6-4B77-8027-D1F412FE95A7}" type="pres">
      <dgm:prSet presAssocID="{ECE45489-A246-4022-963B-E3525DCB5470}" presName="rootComposite" presStyleCnt="0"/>
      <dgm:spPr/>
    </dgm:pt>
    <dgm:pt modelId="{F58DEC3E-9A2C-4A33-9DD1-13D746F7FCB8}" type="pres">
      <dgm:prSet presAssocID="{ECE45489-A246-4022-963B-E3525DCB5470}" presName="rootText" presStyleLbl="node3" presStyleIdx="24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DFFE5C3-ADA7-46CD-840B-270E015DAF4C}" type="pres">
      <dgm:prSet presAssocID="{ECE45489-A246-4022-963B-E3525DCB5470}" presName="rootConnector" presStyleLbl="node3" presStyleIdx="24" presStyleCnt="50"/>
      <dgm:spPr/>
      <dgm:t>
        <a:bodyPr/>
        <a:lstStyle/>
        <a:p>
          <a:endParaRPr lang="pl-PL"/>
        </a:p>
      </dgm:t>
    </dgm:pt>
    <dgm:pt modelId="{09B07723-774E-461B-820C-A9DBE6016CD9}" type="pres">
      <dgm:prSet presAssocID="{ECE45489-A246-4022-963B-E3525DCB5470}" presName="hierChild4" presStyleCnt="0"/>
      <dgm:spPr/>
    </dgm:pt>
    <dgm:pt modelId="{9EDBFC92-3E7C-4BD7-A7F2-9D304933548D}" type="pres">
      <dgm:prSet presAssocID="{ECE45489-A246-4022-963B-E3525DCB5470}" presName="hierChild5" presStyleCnt="0"/>
      <dgm:spPr/>
    </dgm:pt>
    <dgm:pt modelId="{FF0D5088-8DE9-446F-ADC0-D2C93FB7B266}" type="pres">
      <dgm:prSet presAssocID="{AA6E02BD-D1EC-4C00-BF99-591EC6B26F6D}" presName="Name50" presStyleLbl="parChTrans1D3" presStyleIdx="25" presStyleCnt="50"/>
      <dgm:spPr/>
      <dgm:t>
        <a:bodyPr/>
        <a:lstStyle/>
        <a:p>
          <a:endParaRPr lang="pl-PL"/>
        </a:p>
      </dgm:t>
    </dgm:pt>
    <dgm:pt modelId="{0EA89FC6-A974-42F6-ACA8-C5F12341A3DB}" type="pres">
      <dgm:prSet presAssocID="{3FDBAF76-3338-40A3-A00F-D6CE43681009}" presName="hierRoot2" presStyleCnt="0">
        <dgm:presLayoutVars>
          <dgm:hierBranch val="r"/>
        </dgm:presLayoutVars>
      </dgm:prSet>
      <dgm:spPr/>
    </dgm:pt>
    <dgm:pt modelId="{B46B6948-0EE0-405D-A25B-3668E330B13D}" type="pres">
      <dgm:prSet presAssocID="{3FDBAF76-3338-40A3-A00F-D6CE43681009}" presName="rootComposite" presStyleCnt="0"/>
      <dgm:spPr/>
    </dgm:pt>
    <dgm:pt modelId="{4A7675EC-35B4-4070-968C-5814B39C7D0F}" type="pres">
      <dgm:prSet presAssocID="{3FDBAF76-3338-40A3-A00F-D6CE43681009}" presName="rootText" presStyleLbl="node3" presStyleIdx="25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F3E7588-4D5B-4D05-8D35-118EF97EB104}" type="pres">
      <dgm:prSet presAssocID="{3FDBAF76-3338-40A3-A00F-D6CE43681009}" presName="rootConnector" presStyleLbl="node3" presStyleIdx="25" presStyleCnt="50"/>
      <dgm:spPr/>
      <dgm:t>
        <a:bodyPr/>
        <a:lstStyle/>
        <a:p>
          <a:endParaRPr lang="pl-PL"/>
        </a:p>
      </dgm:t>
    </dgm:pt>
    <dgm:pt modelId="{73601382-5145-4946-BB32-E8BE892A324A}" type="pres">
      <dgm:prSet presAssocID="{3FDBAF76-3338-40A3-A00F-D6CE43681009}" presName="hierChild4" presStyleCnt="0"/>
      <dgm:spPr/>
    </dgm:pt>
    <dgm:pt modelId="{836E6A7B-D096-420E-B851-3D635474C987}" type="pres">
      <dgm:prSet presAssocID="{3FDBAF76-3338-40A3-A00F-D6CE43681009}" presName="hierChild5" presStyleCnt="0"/>
      <dgm:spPr/>
    </dgm:pt>
    <dgm:pt modelId="{47B0BFDF-78B4-406B-809E-B80F9BC95A71}" type="pres">
      <dgm:prSet presAssocID="{719DFEDF-A773-4774-A654-B70D87573B98}" presName="Name50" presStyleLbl="parChTrans1D3" presStyleIdx="26" presStyleCnt="50"/>
      <dgm:spPr/>
      <dgm:t>
        <a:bodyPr/>
        <a:lstStyle/>
        <a:p>
          <a:endParaRPr lang="pl-PL"/>
        </a:p>
      </dgm:t>
    </dgm:pt>
    <dgm:pt modelId="{8005BF01-706A-40ED-96BE-484423C97B07}" type="pres">
      <dgm:prSet presAssocID="{942EADF1-BBDD-417A-A215-7DD2B0AC48AC}" presName="hierRoot2" presStyleCnt="0">
        <dgm:presLayoutVars>
          <dgm:hierBranch val="r"/>
        </dgm:presLayoutVars>
      </dgm:prSet>
      <dgm:spPr/>
    </dgm:pt>
    <dgm:pt modelId="{7A10DBE4-6828-4998-96A4-5510133022AF}" type="pres">
      <dgm:prSet presAssocID="{942EADF1-BBDD-417A-A215-7DD2B0AC48AC}" presName="rootComposite" presStyleCnt="0"/>
      <dgm:spPr/>
    </dgm:pt>
    <dgm:pt modelId="{58B8AE90-CCE5-491D-A9BE-CDACC59E0128}" type="pres">
      <dgm:prSet presAssocID="{942EADF1-BBDD-417A-A215-7DD2B0AC48AC}" presName="rootText" presStyleLbl="node3" presStyleIdx="26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5A1ADDC-FA05-40A6-897C-FA8145199921}" type="pres">
      <dgm:prSet presAssocID="{942EADF1-BBDD-417A-A215-7DD2B0AC48AC}" presName="rootConnector" presStyleLbl="node3" presStyleIdx="26" presStyleCnt="50"/>
      <dgm:spPr/>
      <dgm:t>
        <a:bodyPr/>
        <a:lstStyle/>
        <a:p>
          <a:endParaRPr lang="pl-PL"/>
        </a:p>
      </dgm:t>
    </dgm:pt>
    <dgm:pt modelId="{AD3BD8A3-81D2-4E8C-88D3-E6130D9BA889}" type="pres">
      <dgm:prSet presAssocID="{942EADF1-BBDD-417A-A215-7DD2B0AC48AC}" presName="hierChild4" presStyleCnt="0"/>
      <dgm:spPr/>
    </dgm:pt>
    <dgm:pt modelId="{0EEF0D77-E6FE-43C9-9DF4-41FA58AFE62E}" type="pres">
      <dgm:prSet presAssocID="{942EADF1-BBDD-417A-A215-7DD2B0AC48AC}" presName="hierChild5" presStyleCnt="0"/>
      <dgm:spPr/>
    </dgm:pt>
    <dgm:pt modelId="{6444E727-EE00-480C-B4E9-CB084BD2DED5}" type="pres">
      <dgm:prSet presAssocID="{F614FE35-36CD-4E60-8E7D-9E149E01EA2E}" presName="Name50" presStyleLbl="parChTrans1D3" presStyleIdx="27" presStyleCnt="50"/>
      <dgm:spPr/>
      <dgm:t>
        <a:bodyPr/>
        <a:lstStyle/>
        <a:p>
          <a:endParaRPr lang="pl-PL"/>
        </a:p>
      </dgm:t>
    </dgm:pt>
    <dgm:pt modelId="{6D2B821E-86B1-4EDB-B600-07AEEEF9CD94}" type="pres">
      <dgm:prSet presAssocID="{C2B0EE4C-4761-40CD-ACB9-2D4CE3B99EEA}" presName="hierRoot2" presStyleCnt="0">
        <dgm:presLayoutVars>
          <dgm:hierBranch val="r"/>
        </dgm:presLayoutVars>
      </dgm:prSet>
      <dgm:spPr/>
    </dgm:pt>
    <dgm:pt modelId="{87784908-2DE6-46DC-BF18-D323A2798221}" type="pres">
      <dgm:prSet presAssocID="{C2B0EE4C-4761-40CD-ACB9-2D4CE3B99EEA}" presName="rootComposite" presStyleCnt="0"/>
      <dgm:spPr/>
    </dgm:pt>
    <dgm:pt modelId="{2E93066C-D4AE-49D6-9FE2-35F2F51A4274}" type="pres">
      <dgm:prSet presAssocID="{C2B0EE4C-4761-40CD-ACB9-2D4CE3B99EEA}" presName="rootText" presStyleLbl="node3" presStyleIdx="27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072FCD5-1E87-4E48-B33C-5D79A714C4FC}" type="pres">
      <dgm:prSet presAssocID="{C2B0EE4C-4761-40CD-ACB9-2D4CE3B99EEA}" presName="rootConnector" presStyleLbl="node3" presStyleIdx="27" presStyleCnt="50"/>
      <dgm:spPr/>
      <dgm:t>
        <a:bodyPr/>
        <a:lstStyle/>
        <a:p>
          <a:endParaRPr lang="pl-PL"/>
        </a:p>
      </dgm:t>
    </dgm:pt>
    <dgm:pt modelId="{84281D3D-D40E-4B19-8E3E-C9F6D74CF532}" type="pres">
      <dgm:prSet presAssocID="{C2B0EE4C-4761-40CD-ACB9-2D4CE3B99EEA}" presName="hierChild4" presStyleCnt="0"/>
      <dgm:spPr/>
    </dgm:pt>
    <dgm:pt modelId="{87DFE940-DD19-409F-AC3D-223C9B04A877}" type="pres">
      <dgm:prSet presAssocID="{C2B0EE4C-4761-40CD-ACB9-2D4CE3B99EEA}" presName="hierChild5" presStyleCnt="0"/>
      <dgm:spPr/>
    </dgm:pt>
    <dgm:pt modelId="{723D4745-64EF-4D53-9507-543CBB663298}" type="pres">
      <dgm:prSet presAssocID="{0B5598E2-924E-4129-9DC4-92E7711E8C1D}" presName="Name50" presStyleLbl="parChTrans1D3" presStyleIdx="28" presStyleCnt="50"/>
      <dgm:spPr/>
      <dgm:t>
        <a:bodyPr/>
        <a:lstStyle/>
        <a:p>
          <a:endParaRPr lang="pl-PL"/>
        </a:p>
      </dgm:t>
    </dgm:pt>
    <dgm:pt modelId="{945F2668-3399-46D5-B972-8FF5C665C2C9}" type="pres">
      <dgm:prSet presAssocID="{5CECA633-8C8D-4E3B-B887-7B8C526F5516}" presName="hierRoot2" presStyleCnt="0">
        <dgm:presLayoutVars>
          <dgm:hierBranch val="r"/>
        </dgm:presLayoutVars>
      </dgm:prSet>
      <dgm:spPr/>
    </dgm:pt>
    <dgm:pt modelId="{CA93D6F4-634B-4287-9F00-4ECE21BBB8A3}" type="pres">
      <dgm:prSet presAssocID="{5CECA633-8C8D-4E3B-B887-7B8C526F5516}" presName="rootComposite" presStyleCnt="0"/>
      <dgm:spPr/>
    </dgm:pt>
    <dgm:pt modelId="{FE46E19D-877C-40E2-A2A2-A56EE1E0D6C2}" type="pres">
      <dgm:prSet presAssocID="{5CECA633-8C8D-4E3B-B887-7B8C526F5516}" presName="rootText" presStyleLbl="node3" presStyleIdx="28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6138F92-0AE5-4526-94EE-2287C349A79C}" type="pres">
      <dgm:prSet presAssocID="{5CECA633-8C8D-4E3B-B887-7B8C526F5516}" presName="rootConnector" presStyleLbl="node3" presStyleIdx="28" presStyleCnt="50"/>
      <dgm:spPr/>
      <dgm:t>
        <a:bodyPr/>
        <a:lstStyle/>
        <a:p>
          <a:endParaRPr lang="pl-PL"/>
        </a:p>
      </dgm:t>
    </dgm:pt>
    <dgm:pt modelId="{29FFCA13-C6EE-4A2C-A4AF-91AE1B450EFE}" type="pres">
      <dgm:prSet presAssocID="{5CECA633-8C8D-4E3B-B887-7B8C526F5516}" presName="hierChild4" presStyleCnt="0"/>
      <dgm:spPr/>
    </dgm:pt>
    <dgm:pt modelId="{7BDD6374-6F71-4751-8FF6-CE1A856BAC26}" type="pres">
      <dgm:prSet presAssocID="{5CECA633-8C8D-4E3B-B887-7B8C526F5516}" presName="hierChild5" presStyleCnt="0"/>
      <dgm:spPr/>
    </dgm:pt>
    <dgm:pt modelId="{F8F68F5D-E4BD-40D3-9F0C-E4237511E641}" type="pres">
      <dgm:prSet presAssocID="{A2523545-EBAF-4FBC-B9AA-EFEA9ED552E6}" presName="hierChild5" presStyleCnt="0"/>
      <dgm:spPr/>
    </dgm:pt>
    <dgm:pt modelId="{0564CB54-4687-4D4B-B16E-3445394AD7D1}" type="pres">
      <dgm:prSet presAssocID="{A082818D-5C68-4EAC-994B-CB6F8440AAB3}" presName="Name35" presStyleLbl="parChTrans1D2" presStyleIdx="4" presStyleCnt="10"/>
      <dgm:spPr/>
      <dgm:t>
        <a:bodyPr/>
        <a:lstStyle/>
        <a:p>
          <a:endParaRPr lang="pl-PL"/>
        </a:p>
      </dgm:t>
    </dgm:pt>
    <dgm:pt modelId="{D3FF4F16-5359-4298-B226-7353D8B1A065}" type="pres">
      <dgm:prSet presAssocID="{13BF8BF2-1547-4DD6-B59F-39518D4A30FB}" presName="hierRoot2" presStyleCnt="0">
        <dgm:presLayoutVars>
          <dgm:hierBranch val="r"/>
        </dgm:presLayoutVars>
      </dgm:prSet>
      <dgm:spPr/>
    </dgm:pt>
    <dgm:pt modelId="{89E88294-366A-4528-96A2-E1550C71B590}" type="pres">
      <dgm:prSet presAssocID="{13BF8BF2-1547-4DD6-B59F-39518D4A30FB}" presName="rootComposite" presStyleCnt="0"/>
      <dgm:spPr/>
    </dgm:pt>
    <dgm:pt modelId="{344BFFDA-C9D6-44E0-96E7-EE7F84113060}" type="pres">
      <dgm:prSet presAssocID="{13BF8BF2-1547-4DD6-B59F-39518D4A30FB}" presName="rootText" presStyleLbl="node2" presStyleIdx="4" presStyleCnt="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C7EE655-D7F1-4DA8-ADE1-2A4E86026E01}" type="pres">
      <dgm:prSet presAssocID="{13BF8BF2-1547-4DD6-B59F-39518D4A30FB}" presName="rootConnector" presStyleLbl="node2" presStyleIdx="4" presStyleCnt="8"/>
      <dgm:spPr/>
      <dgm:t>
        <a:bodyPr/>
        <a:lstStyle/>
        <a:p>
          <a:endParaRPr lang="pl-PL"/>
        </a:p>
      </dgm:t>
    </dgm:pt>
    <dgm:pt modelId="{DED5C2BF-4225-4A93-93E2-1853F18655C6}" type="pres">
      <dgm:prSet presAssocID="{13BF8BF2-1547-4DD6-B59F-39518D4A30FB}" presName="hierChild4" presStyleCnt="0"/>
      <dgm:spPr/>
    </dgm:pt>
    <dgm:pt modelId="{0C17B189-6BA0-4A15-9E3A-D08E6589A71A}" type="pres">
      <dgm:prSet presAssocID="{7ACC8D7A-7AD8-45C5-AFC4-73451CEAD3FF}" presName="Name50" presStyleLbl="parChTrans1D3" presStyleIdx="29" presStyleCnt="50"/>
      <dgm:spPr/>
      <dgm:t>
        <a:bodyPr/>
        <a:lstStyle/>
        <a:p>
          <a:endParaRPr lang="pl-PL"/>
        </a:p>
      </dgm:t>
    </dgm:pt>
    <dgm:pt modelId="{600540DF-52FD-4276-8BE2-CAD73D58D120}" type="pres">
      <dgm:prSet presAssocID="{960A06C5-A957-4D10-9337-69227F9226E3}" presName="hierRoot2" presStyleCnt="0">
        <dgm:presLayoutVars>
          <dgm:hierBranch val="r"/>
        </dgm:presLayoutVars>
      </dgm:prSet>
      <dgm:spPr/>
    </dgm:pt>
    <dgm:pt modelId="{7AD43CC9-0E72-42BB-8BB9-CA6255A654C6}" type="pres">
      <dgm:prSet presAssocID="{960A06C5-A957-4D10-9337-69227F9226E3}" presName="rootComposite" presStyleCnt="0"/>
      <dgm:spPr/>
    </dgm:pt>
    <dgm:pt modelId="{487DC3DC-FC7C-4E6A-AC2C-19E4BA033B33}" type="pres">
      <dgm:prSet presAssocID="{960A06C5-A957-4D10-9337-69227F9226E3}" presName="rootText" presStyleLbl="node3" presStyleIdx="29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16D9600-DCBE-4350-B796-2C9ED2B51C37}" type="pres">
      <dgm:prSet presAssocID="{960A06C5-A957-4D10-9337-69227F9226E3}" presName="rootConnector" presStyleLbl="node3" presStyleIdx="29" presStyleCnt="50"/>
      <dgm:spPr/>
      <dgm:t>
        <a:bodyPr/>
        <a:lstStyle/>
        <a:p>
          <a:endParaRPr lang="pl-PL"/>
        </a:p>
      </dgm:t>
    </dgm:pt>
    <dgm:pt modelId="{7B4E4BD0-2EB3-47B8-B14C-5A43731DF271}" type="pres">
      <dgm:prSet presAssocID="{960A06C5-A957-4D10-9337-69227F9226E3}" presName="hierChild4" presStyleCnt="0"/>
      <dgm:spPr/>
    </dgm:pt>
    <dgm:pt modelId="{CAD58A4D-B251-4EA4-B3BD-C625AD2EBBAB}" type="pres">
      <dgm:prSet presAssocID="{960A06C5-A957-4D10-9337-69227F9226E3}" presName="hierChild5" presStyleCnt="0"/>
      <dgm:spPr/>
    </dgm:pt>
    <dgm:pt modelId="{8A018BA9-3700-46B8-9A96-D97A7459457D}" type="pres">
      <dgm:prSet presAssocID="{93135481-27D5-4A4F-9E4B-328847E14264}" presName="Name50" presStyleLbl="parChTrans1D3" presStyleIdx="30" presStyleCnt="50"/>
      <dgm:spPr/>
      <dgm:t>
        <a:bodyPr/>
        <a:lstStyle/>
        <a:p>
          <a:endParaRPr lang="pl-PL"/>
        </a:p>
      </dgm:t>
    </dgm:pt>
    <dgm:pt modelId="{29CE43A7-5659-421B-92D6-21B194E868FB}" type="pres">
      <dgm:prSet presAssocID="{D0EA3F30-794D-42E0-8504-44A165AB1C69}" presName="hierRoot2" presStyleCnt="0">
        <dgm:presLayoutVars>
          <dgm:hierBranch val="r"/>
        </dgm:presLayoutVars>
      </dgm:prSet>
      <dgm:spPr/>
    </dgm:pt>
    <dgm:pt modelId="{77D1CEE6-9FAA-4CA7-990C-2D2EF63B0908}" type="pres">
      <dgm:prSet presAssocID="{D0EA3F30-794D-42E0-8504-44A165AB1C69}" presName="rootComposite" presStyleCnt="0"/>
      <dgm:spPr/>
    </dgm:pt>
    <dgm:pt modelId="{B761B1C6-E2EE-43C2-90E1-97743DFB4773}" type="pres">
      <dgm:prSet presAssocID="{D0EA3F30-794D-42E0-8504-44A165AB1C69}" presName="rootText" presStyleLbl="node3" presStyleIdx="30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A2716BA-1733-452A-8AC6-8722C714350B}" type="pres">
      <dgm:prSet presAssocID="{D0EA3F30-794D-42E0-8504-44A165AB1C69}" presName="rootConnector" presStyleLbl="node3" presStyleIdx="30" presStyleCnt="50"/>
      <dgm:spPr/>
      <dgm:t>
        <a:bodyPr/>
        <a:lstStyle/>
        <a:p>
          <a:endParaRPr lang="pl-PL"/>
        </a:p>
      </dgm:t>
    </dgm:pt>
    <dgm:pt modelId="{FEB1CB7F-7DD8-4414-B9A1-578EBEF047D3}" type="pres">
      <dgm:prSet presAssocID="{D0EA3F30-794D-42E0-8504-44A165AB1C69}" presName="hierChild4" presStyleCnt="0"/>
      <dgm:spPr/>
    </dgm:pt>
    <dgm:pt modelId="{708DBA11-B1CD-4C66-951E-19A22C0FD2D0}" type="pres">
      <dgm:prSet presAssocID="{D0EA3F30-794D-42E0-8504-44A165AB1C69}" presName="hierChild5" presStyleCnt="0"/>
      <dgm:spPr/>
    </dgm:pt>
    <dgm:pt modelId="{D6F93697-33BC-4C8B-A9E9-A5CC3ACD3039}" type="pres">
      <dgm:prSet presAssocID="{082E93B1-0DBF-42D3-AEDE-727D22732B90}" presName="Name50" presStyleLbl="parChTrans1D3" presStyleIdx="31" presStyleCnt="50"/>
      <dgm:spPr/>
      <dgm:t>
        <a:bodyPr/>
        <a:lstStyle/>
        <a:p>
          <a:endParaRPr lang="pl-PL"/>
        </a:p>
      </dgm:t>
    </dgm:pt>
    <dgm:pt modelId="{2F8252F1-CF27-4619-9CC5-AC5C6F97FA32}" type="pres">
      <dgm:prSet presAssocID="{95368474-56B4-4B6F-B4EC-6C5A6E86336B}" presName="hierRoot2" presStyleCnt="0">
        <dgm:presLayoutVars>
          <dgm:hierBranch val="r"/>
        </dgm:presLayoutVars>
      </dgm:prSet>
      <dgm:spPr/>
    </dgm:pt>
    <dgm:pt modelId="{90C07847-EDFA-4759-BB1E-11BC5B53A2E5}" type="pres">
      <dgm:prSet presAssocID="{95368474-56B4-4B6F-B4EC-6C5A6E86336B}" presName="rootComposite" presStyleCnt="0"/>
      <dgm:spPr/>
    </dgm:pt>
    <dgm:pt modelId="{655966CF-6E01-4859-9260-DFDE9677A331}" type="pres">
      <dgm:prSet presAssocID="{95368474-56B4-4B6F-B4EC-6C5A6E86336B}" presName="rootText" presStyleLbl="node3" presStyleIdx="31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9B1C191-D4FF-4E31-9CA8-D45CD28AC837}" type="pres">
      <dgm:prSet presAssocID="{95368474-56B4-4B6F-B4EC-6C5A6E86336B}" presName="rootConnector" presStyleLbl="node3" presStyleIdx="31" presStyleCnt="50"/>
      <dgm:spPr/>
      <dgm:t>
        <a:bodyPr/>
        <a:lstStyle/>
        <a:p>
          <a:endParaRPr lang="pl-PL"/>
        </a:p>
      </dgm:t>
    </dgm:pt>
    <dgm:pt modelId="{328D7231-B2BF-4F38-A4A2-C679C094098F}" type="pres">
      <dgm:prSet presAssocID="{95368474-56B4-4B6F-B4EC-6C5A6E86336B}" presName="hierChild4" presStyleCnt="0"/>
      <dgm:spPr/>
    </dgm:pt>
    <dgm:pt modelId="{E8142EDA-B7DD-4FC5-A75B-E692839C126C}" type="pres">
      <dgm:prSet presAssocID="{95368474-56B4-4B6F-B4EC-6C5A6E86336B}" presName="hierChild5" presStyleCnt="0"/>
      <dgm:spPr/>
    </dgm:pt>
    <dgm:pt modelId="{AADBCEF6-5F91-4142-9AB7-08593E478C4C}" type="pres">
      <dgm:prSet presAssocID="{B02B4A05-676C-4166-89AA-76D57ACE6C6A}" presName="Name50" presStyleLbl="parChTrans1D3" presStyleIdx="32" presStyleCnt="50"/>
      <dgm:spPr/>
      <dgm:t>
        <a:bodyPr/>
        <a:lstStyle/>
        <a:p>
          <a:endParaRPr lang="pl-PL"/>
        </a:p>
      </dgm:t>
    </dgm:pt>
    <dgm:pt modelId="{B4135418-A3A4-4F02-97D5-7A6790B77AED}" type="pres">
      <dgm:prSet presAssocID="{22C65CD9-BD99-4678-8CC8-736435843642}" presName="hierRoot2" presStyleCnt="0">
        <dgm:presLayoutVars>
          <dgm:hierBranch val="r"/>
        </dgm:presLayoutVars>
      </dgm:prSet>
      <dgm:spPr/>
    </dgm:pt>
    <dgm:pt modelId="{10C692B4-EF32-4ABF-9EC0-22A1A9257B96}" type="pres">
      <dgm:prSet presAssocID="{22C65CD9-BD99-4678-8CC8-736435843642}" presName="rootComposite" presStyleCnt="0"/>
      <dgm:spPr/>
    </dgm:pt>
    <dgm:pt modelId="{BFEE2CAA-9F1F-4222-A183-DD20D2DCDB8F}" type="pres">
      <dgm:prSet presAssocID="{22C65CD9-BD99-4678-8CC8-736435843642}" presName="rootText" presStyleLbl="node3" presStyleIdx="32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1F1765F-DE20-4484-BEA2-B3A06CE8BA02}" type="pres">
      <dgm:prSet presAssocID="{22C65CD9-BD99-4678-8CC8-736435843642}" presName="rootConnector" presStyleLbl="node3" presStyleIdx="32" presStyleCnt="50"/>
      <dgm:spPr/>
      <dgm:t>
        <a:bodyPr/>
        <a:lstStyle/>
        <a:p>
          <a:endParaRPr lang="pl-PL"/>
        </a:p>
      </dgm:t>
    </dgm:pt>
    <dgm:pt modelId="{A525127D-4AB4-4B1F-9C9D-38E8128B6077}" type="pres">
      <dgm:prSet presAssocID="{22C65CD9-BD99-4678-8CC8-736435843642}" presName="hierChild4" presStyleCnt="0"/>
      <dgm:spPr/>
    </dgm:pt>
    <dgm:pt modelId="{FFC65864-7386-4415-A146-65326E238BB4}" type="pres">
      <dgm:prSet presAssocID="{22C65CD9-BD99-4678-8CC8-736435843642}" presName="hierChild5" presStyleCnt="0"/>
      <dgm:spPr/>
    </dgm:pt>
    <dgm:pt modelId="{4DB203D3-F8C0-4098-9E30-2F05FB14933F}" type="pres">
      <dgm:prSet presAssocID="{A31E5CFD-5B64-453A-B08D-B9A001A2CB35}" presName="Name50" presStyleLbl="parChTrans1D3" presStyleIdx="33" presStyleCnt="50"/>
      <dgm:spPr/>
      <dgm:t>
        <a:bodyPr/>
        <a:lstStyle/>
        <a:p>
          <a:endParaRPr lang="pl-PL"/>
        </a:p>
      </dgm:t>
    </dgm:pt>
    <dgm:pt modelId="{011227B0-131F-4F94-B8FC-9ADB22D56E51}" type="pres">
      <dgm:prSet presAssocID="{5C533968-B6CD-4010-AEE1-B93431B7EE82}" presName="hierRoot2" presStyleCnt="0">
        <dgm:presLayoutVars>
          <dgm:hierBranch val="r"/>
        </dgm:presLayoutVars>
      </dgm:prSet>
      <dgm:spPr/>
    </dgm:pt>
    <dgm:pt modelId="{B8FB07FD-AB38-4578-BAF1-4F6826DBC385}" type="pres">
      <dgm:prSet presAssocID="{5C533968-B6CD-4010-AEE1-B93431B7EE82}" presName="rootComposite" presStyleCnt="0"/>
      <dgm:spPr/>
    </dgm:pt>
    <dgm:pt modelId="{D4165198-5519-4054-B217-151D452EDA83}" type="pres">
      <dgm:prSet presAssocID="{5C533968-B6CD-4010-AEE1-B93431B7EE82}" presName="rootText" presStyleLbl="node3" presStyleIdx="33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1B4D5E2-E144-4D9F-A8D5-F857E7B5C665}" type="pres">
      <dgm:prSet presAssocID="{5C533968-B6CD-4010-AEE1-B93431B7EE82}" presName="rootConnector" presStyleLbl="node3" presStyleIdx="33" presStyleCnt="50"/>
      <dgm:spPr/>
      <dgm:t>
        <a:bodyPr/>
        <a:lstStyle/>
        <a:p>
          <a:endParaRPr lang="pl-PL"/>
        </a:p>
      </dgm:t>
    </dgm:pt>
    <dgm:pt modelId="{2CD732C6-C3DD-4A1E-868F-A9C848E11AD8}" type="pres">
      <dgm:prSet presAssocID="{5C533968-B6CD-4010-AEE1-B93431B7EE82}" presName="hierChild4" presStyleCnt="0"/>
      <dgm:spPr/>
    </dgm:pt>
    <dgm:pt modelId="{DAEBE624-C0C1-4E3F-8319-D2F9B4DE4D80}" type="pres">
      <dgm:prSet presAssocID="{5C533968-B6CD-4010-AEE1-B93431B7EE82}" presName="hierChild5" presStyleCnt="0"/>
      <dgm:spPr/>
    </dgm:pt>
    <dgm:pt modelId="{3879EE9C-AA83-4C09-A107-661A178136C0}" type="pres">
      <dgm:prSet presAssocID="{2A02D646-E859-4A0A-B83E-58C847A0F962}" presName="Name50" presStyleLbl="parChTrans1D3" presStyleIdx="34" presStyleCnt="50"/>
      <dgm:spPr/>
      <dgm:t>
        <a:bodyPr/>
        <a:lstStyle/>
        <a:p>
          <a:endParaRPr lang="pl-PL"/>
        </a:p>
      </dgm:t>
    </dgm:pt>
    <dgm:pt modelId="{B68E1888-B038-4238-B719-CA854DFD90C4}" type="pres">
      <dgm:prSet presAssocID="{239EEDC8-74A4-4573-818F-055B8846C96C}" presName="hierRoot2" presStyleCnt="0">
        <dgm:presLayoutVars>
          <dgm:hierBranch val="r"/>
        </dgm:presLayoutVars>
      </dgm:prSet>
      <dgm:spPr/>
    </dgm:pt>
    <dgm:pt modelId="{6DE39EBC-8324-4FC6-A947-DD216AA4D42D}" type="pres">
      <dgm:prSet presAssocID="{239EEDC8-74A4-4573-818F-055B8846C96C}" presName="rootComposite" presStyleCnt="0"/>
      <dgm:spPr/>
    </dgm:pt>
    <dgm:pt modelId="{6C6043C9-1BFE-441F-8DDE-F1C44B74F0C1}" type="pres">
      <dgm:prSet presAssocID="{239EEDC8-74A4-4573-818F-055B8846C96C}" presName="rootText" presStyleLbl="node3" presStyleIdx="34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3AFCC04-64D2-4CA7-8100-4B1193E65049}" type="pres">
      <dgm:prSet presAssocID="{239EEDC8-74A4-4573-818F-055B8846C96C}" presName="rootConnector" presStyleLbl="node3" presStyleIdx="34" presStyleCnt="50"/>
      <dgm:spPr/>
      <dgm:t>
        <a:bodyPr/>
        <a:lstStyle/>
        <a:p>
          <a:endParaRPr lang="pl-PL"/>
        </a:p>
      </dgm:t>
    </dgm:pt>
    <dgm:pt modelId="{D1780D40-8974-4A06-9594-5F0C6A24F96F}" type="pres">
      <dgm:prSet presAssocID="{239EEDC8-74A4-4573-818F-055B8846C96C}" presName="hierChild4" presStyleCnt="0"/>
      <dgm:spPr/>
    </dgm:pt>
    <dgm:pt modelId="{FE283580-93EB-451A-89E5-797CA8B3694F}" type="pres">
      <dgm:prSet presAssocID="{239EEDC8-74A4-4573-818F-055B8846C96C}" presName="hierChild5" presStyleCnt="0"/>
      <dgm:spPr/>
    </dgm:pt>
    <dgm:pt modelId="{C529B2B6-BA46-4A09-B7C4-EDC3D0CCE02E}" type="pres">
      <dgm:prSet presAssocID="{719A9F5C-091F-43C2-945D-6506DA3C88AC}" presName="Name50" presStyleLbl="parChTrans1D3" presStyleIdx="35" presStyleCnt="50"/>
      <dgm:spPr/>
      <dgm:t>
        <a:bodyPr/>
        <a:lstStyle/>
        <a:p>
          <a:endParaRPr lang="pl-PL"/>
        </a:p>
      </dgm:t>
    </dgm:pt>
    <dgm:pt modelId="{43056CB6-C0BC-4C6D-9ABE-CE334A18680C}" type="pres">
      <dgm:prSet presAssocID="{9832D458-499A-473E-BA1D-22A0759A3C31}" presName="hierRoot2" presStyleCnt="0">
        <dgm:presLayoutVars>
          <dgm:hierBranch val="r"/>
        </dgm:presLayoutVars>
      </dgm:prSet>
      <dgm:spPr/>
    </dgm:pt>
    <dgm:pt modelId="{5E406C24-D2DF-4AAE-84EF-C9DD98AEFF57}" type="pres">
      <dgm:prSet presAssocID="{9832D458-499A-473E-BA1D-22A0759A3C31}" presName="rootComposite" presStyleCnt="0"/>
      <dgm:spPr/>
    </dgm:pt>
    <dgm:pt modelId="{DE6B42F3-D00C-4F44-84F7-8D9FE024BD72}" type="pres">
      <dgm:prSet presAssocID="{9832D458-499A-473E-BA1D-22A0759A3C31}" presName="rootText" presStyleLbl="node3" presStyleIdx="35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94FAFED-E51B-4098-9E9F-4683ADF5F457}" type="pres">
      <dgm:prSet presAssocID="{9832D458-499A-473E-BA1D-22A0759A3C31}" presName="rootConnector" presStyleLbl="node3" presStyleIdx="35" presStyleCnt="50"/>
      <dgm:spPr/>
      <dgm:t>
        <a:bodyPr/>
        <a:lstStyle/>
        <a:p>
          <a:endParaRPr lang="pl-PL"/>
        </a:p>
      </dgm:t>
    </dgm:pt>
    <dgm:pt modelId="{8590A9D6-E93D-42B3-95F7-11CD7E7718D8}" type="pres">
      <dgm:prSet presAssocID="{9832D458-499A-473E-BA1D-22A0759A3C31}" presName="hierChild4" presStyleCnt="0"/>
      <dgm:spPr/>
    </dgm:pt>
    <dgm:pt modelId="{D8C7DA76-F200-4387-9490-29D38C8B5D49}" type="pres">
      <dgm:prSet presAssocID="{9832D458-499A-473E-BA1D-22A0759A3C31}" presName="hierChild5" presStyleCnt="0"/>
      <dgm:spPr/>
    </dgm:pt>
    <dgm:pt modelId="{103D48B2-F218-4749-B187-5C241C240BAB}" type="pres">
      <dgm:prSet presAssocID="{13BF8BF2-1547-4DD6-B59F-39518D4A30FB}" presName="hierChild5" presStyleCnt="0"/>
      <dgm:spPr/>
    </dgm:pt>
    <dgm:pt modelId="{64C367DB-645F-4E75-B8C5-4262672C13EB}" type="pres">
      <dgm:prSet presAssocID="{E33B7A3C-316A-4F13-8EC3-764D04A6CEE2}" presName="Name35" presStyleLbl="parChTrans1D2" presStyleIdx="5" presStyleCnt="10"/>
      <dgm:spPr/>
      <dgm:t>
        <a:bodyPr/>
        <a:lstStyle/>
        <a:p>
          <a:endParaRPr lang="pl-PL"/>
        </a:p>
      </dgm:t>
    </dgm:pt>
    <dgm:pt modelId="{AEC565A3-F880-4538-8CAE-6CD1DBF9BE53}" type="pres">
      <dgm:prSet presAssocID="{537F7570-6D49-4D64-AA22-828A8880004B}" presName="hierRoot2" presStyleCnt="0">
        <dgm:presLayoutVars>
          <dgm:hierBranch val="r"/>
        </dgm:presLayoutVars>
      </dgm:prSet>
      <dgm:spPr/>
    </dgm:pt>
    <dgm:pt modelId="{260C8703-49BD-4659-9507-BA112F472B88}" type="pres">
      <dgm:prSet presAssocID="{537F7570-6D49-4D64-AA22-828A8880004B}" presName="rootComposite" presStyleCnt="0"/>
      <dgm:spPr/>
    </dgm:pt>
    <dgm:pt modelId="{859DB63E-9514-486A-9EB9-EDCF798FB8A1}" type="pres">
      <dgm:prSet presAssocID="{537F7570-6D49-4D64-AA22-828A8880004B}" presName="rootText" presStyleLbl="node2" presStyleIdx="5" presStyleCnt="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62C797A-E57D-41DE-8028-BA89C982074D}" type="pres">
      <dgm:prSet presAssocID="{537F7570-6D49-4D64-AA22-828A8880004B}" presName="rootConnector" presStyleLbl="node2" presStyleIdx="5" presStyleCnt="8"/>
      <dgm:spPr/>
      <dgm:t>
        <a:bodyPr/>
        <a:lstStyle/>
        <a:p>
          <a:endParaRPr lang="pl-PL"/>
        </a:p>
      </dgm:t>
    </dgm:pt>
    <dgm:pt modelId="{643778E2-3F91-4574-8902-1C268B89C3F1}" type="pres">
      <dgm:prSet presAssocID="{537F7570-6D49-4D64-AA22-828A8880004B}" presName="hierChild4" presStyleCnt="0"/>
      <dgm:spPr/>
    </dgm:pt>
    <dgm:pt modelId="{B2DC97C3-DDCE-4308-A7F8-A509F108FF2B}" type="pres">
      <dgm:prSet presAssocID="{F59BC96A-88BF-47F2-B5B1-142744AAE408}" presName="Name50" presStyleLbl="parChTrans1D3" presStyleIdx="36" presStyleCnt="50"/>
      <dgm:spPr/>
      <dgm:t>
        <a:bodyPr/>
        <a:lstStyle/>
        <a:p>
          <a:endParaRPr lang="pl-PL"/>
        </a:p>
      </dgm:t>
    </dgm:pt>
    <dgm:pt modelId="{C7B0595A-9F4F-4FE7-A9FD-05F735223EE7}" type="pres">
      <dgm:prSet presAssocID="{E58B8986-6C32-4548-86DF-6EE955A9A307}" presName="hierRoot2" presStyleCnt="0">
        <dgm:presLayoutVars>
          <dgm:hierBranch val="r"/>
        </dgm:presLayoutVars>
      </dgm:prSet>
      <dgm:spPr/>
    </dgm:pt>
    <dgm:pt modelId="{C1309177-444A-4BF5-B691-64F216CCD1AA}" type="pres">
      <dgm:prSet presAssocID="{E58B8986-6C32-4548-86DF-6EE955A9A307}" presName="rootComposite" presStyleCnt="0"/>
      <dgm:spPr/>
    </dgm:pt>
    <dgm:pt modelId="{5E95B4F9-F9C0-495C-9ACB-D8E5235E07F8}" type="pres">
      <dgm:prSet presAssocID="{E58B8986-6C32-4548-86DF-6EE955A9A307}" presName="rootText" presStyleLbl="node3" presStyleIdx="36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2D63A80-016C-4C76-956C-171197937109}" type="pres">
      <dgm:prSet presAssocID="{E58B8986-6C32-4548-86DF-6EE955A9A307}" presName="rootConnector" presStyleLbl="node3" presStyleIdx="36" presStyleCnt="50"/>
      <dgm:spPr/>
      <dgm:t>
        <a:bodyPr/>
        <a:lstStyle/>
        <a:p>
          <a:endParaRPr lang="pl-PL"/>
        </a:p>
      </dgm:t>
    </dgm:pt>
    <dgm:pt modelId="{07D09A02-73BA-45D5-9F17-2D89DCCFB675}" type="pres">
      <dgm:prSet presAssocID="{E58B8986-6C32-4548-86DF-6EE955A9A307}" presName="hierChild4" presStyleCnt="0"/>
      <dgm:spPr/>
    </dgm:pt>
    <dgm:pt modelId="{17834B76-AA87-4B53-86A0-86275F00A64F}" type="pres">
      <dgm:prSet presAssocID="{E58B8986-6C32-4548-86DF-6EE955A9A307}" presName="hierChild5" presStyleCnt="0"/>
      <dgm:spPr/>
    </dgm:pt>
    <dgm:pt modelId="{F572C0CB-E9F3-4F79-8B39-7931008A6D21}" type="pres">
      <dgm:prSet presAssocID="{4D8F1F76-AA9B-4A1D-9A57-0004EABD0B3E}" presName="Name50" presStyleLbl="parChTrans1D3" presStyleIdx="37" presStyleCnt="50"/>
      <dgm:spPr/>
      <dgm:t>
        <a:bodyPr/>
        <a:lstStyle/>
        <a:p>
          <a:endParaRPr lang="pl-PL"/>
        </a:p>
      </dgm:t>
    </dgm:pt>
    <dgm:pt modelId="{CBF4410E-3909-4049-9FA6-3A926E966CBA}" type="pres">
      <dgm:prSet presAssocID="{6F8FE5A4-A841-43AF-A30A-1F09811BF9B9}" presName="hierRoot2" presStyleCnt="0">
        <dgm:presLayoutVars>
          <dgm:hierBranch val="r"/>
        </dgm:presLayoutVars>
      </dgm:prSet>
      <dgm:spPr/>
    </dgm:pt>
    <dgm:pt modelId="{FCE02FE6-F764-4E51-953F-224E2A8D1E29}" type="pres">
      <dgm:prSet presAssocID="{6F8FE5A4-A841-43AF-A30A-1F09811BF9B9}" presName="rootComposite" presStyleCnt="0"/>
      <dgm:spPr/>
    </dgm:pt>
    <dgm:pt modelId="{3AE748B0-7B7E-4B7E-B377-522EC13E4539}" type="pres">
      <dgm:prSet presAssocID="{6F8FE5A4-A841-43AF-A30A-1F09811BF9B9}" presName="rootText" presStyleLbl="node3" presStyleIdx="37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5EAC978-3DC9-4B85-9333-31A9984F24FA}" type="pres">
      <dgm:prSet presAssocID="{6F8FE5A4-A841-43AF-A30A-1F09811BF9B9}" presName="rootConnector" presStyleLbl="node3" presStyleIdx="37" presStyleCnt="50"/>
      <dgm:spPr/>
      <dgm:t>
        <a:bodyPr/>
        <a:lstStyle/>
        <a:p>
          <a:endParaRPr lang="pl-PL"/>
        </a:p>
      </dgm:t>
    </dgm:pt>
    <dgm:pt modelId="{59349BD1-069D-471E-9EC8-A76FA025888B}" type="pres">
      <dgm:prSet presAssocID="{6F8FE5A4-A841-43AF-A30A-1F09811BF9B9}" presName="hierChild4" presStyleCnt="0"/>
      <dgm:spPr/>
    </dgm:pt>
    <dgm:pt modelId="{BA354458-5349-40D5-9B07-3B8A447D5869}" type="pres">
      <dgm:prSet presAssocID="{6F8FE5A4-A841-43AF-A30A-1F09811BF9B9}" presName="hierChild5" presStyleCnt="0"/>
      <dgm:spPr/>
    </dgm:pt>
    <dgm:pt modelId="{C2ACC6C8-B95A-44AC-A53A-F346B1804E04}" type="pres">
      <dgm:prSet presAssocID="{C2187988-04E3-4E24-BA30-89259469EF74}" presName="Name50" presStyleLbl="parChTrans1D3" presStyleIdx="38" presStyleCnt="50"/>
      <dgm:spPr/>
      <dgm:t>
        <a:bodyPr/>
        <a:lstStyle/>
        <a:p>
          <a:endParaRPr lang="pl-PL"/>
        </a:p>
      </dgm:t>
    </dgm:pt>
    <dgm:pt modelId="{6E52CB44-8A80-418D-A6CB-BA669BDD7E00}" type="pres">
      <dgm:prSet presAssocID="{B94D23CC-99E9-4E2D-B9F4-2601F7040651}" presName="hierRoot2" presStyleCnt="0">
        <dgm:presLayoutVars>
          <dgm:hierBranch val="r"/>
        </dgm:presLayoutVars>
      </dgm:prSet>
      <dgm:spPr/>
    </dgm:pt>
    <dgm:pt modelId="{7D27BED9-1012-4F91-B1C9-6EF697E65787}" type="pres">
      <dgm:prSet presAssocID="{B94D23CC-99E9-4E2D-B9F4-2601F7040651}" presName="rootComposite" presStyleCnt="0"/>
      <dgm:spPr/>
    </dgm:pt>
    <dgm:pt modelId="{F9D06B49-CACB-424C-A351-96FDA2D3D2C8}" type="pres">
      <dgm:prSet presAssocID="{B94D23CC-99E9-4E2D-B9F4-2601F7040651}" presName="rootText" presStyleLbl="node3" presStyleIdx="38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BF13C5D-0DC1-4FD7-8D96-1D8165E3A2C2}" type="pres">
      <dgm:prSet presAssocID="{B94D23CC-99E9-4E2D-B9F4-2601F7040651}" presName="rootConnector" presStyleLbl="node3" presStyleIdx="38" presStyleCnt="50"/>
      <dgm:spPr/>
      <dgm:t>
        <a:bodyPr/>
        <a:lstStyle/>
        <a:p>
          <a:endParaRPr lang="pl-PL"/>
        </a:p>
      </dgm:t>
    </dgm:pt>
    <dgm:pt modelId="{FE04224F-E4A4-4572-97D7-597195D3E160}" type="pres">
      <dgm:prSet presAssocID="{B94D23CC-99E9-4E2D-B9F4-2601F7040651}" presName="hierChild4" presStyleCnt="0"/>
      <dgm:spPr/>
    </dgm:pt>
    <dgm:pt modelId="{C464C089-FAE4-4492-80C8-A0DBD211ABEF}" type="pres">
      <dgm:prSet presAssocID="{B94D23CC-99E9-4E2D-B9F4-2601F7040651}" presName="hierChild5" presStyleCnt="0"/>
      <dgm:spPr/>
    </dgm:pt>
    <dgm:pt modelId="{574F3664-2533-4F92-B561-D7AA9BBDAD6E}" type="pres">
      <dgm:prSet presAssocID="{CE940CF5-AFEA-4207-9EDA-3E927BCB35FE}" presName="Name50" presStyleLbl="parChTrans1D3" presStyleIdx="39" presStyleCnt="50"/>
      <dgm:spPr/>
      <dgm:t>
        <a:bodyPr/>
        <a:lstStyle/>
        <a:p>
          <a:endParaRPr lang="pl-PL"/>
        </a:p>
      </dgm:t>
    </dgm:pt>
    <dgm:pt modelId="{C1823F09-760A-45D7-8E06-766B70B6EDCE}" type="pres">
      <dgm:prSet presAssocID="{0DF8FB15-40FD-46B5-A703-DF8455724611}" presName="hierRoot2" presStyleCnt="0">
        <dgm:presLayoutVars>
          <dgm:hierBranch val="init"/>
        </dgm:presLayoutVars>
      </dgm:prSet>
      <dgm:spPr/>
    </dgm:pt>
    <dgm:pt modelId="{FF10C129-2AB8-4B80-8CDF-7BE43CC27E6E}" type="pres">
      <dgm:prSet presAssocID="{0DF8FB15-40FD-46B5-A703-DF8455724611}" presName="rootComposite" presStyleCnt="0"/>
      <dgm:spPr/>
    </dgm:pt>
    <dgm:pt modelId="{2B2E1358-E93C-4B0E-8848-67E25C7A29B4}" type="pres">
      <dgm:prSet presAssocID="{0DF8FB15-40FD-46B5-A703-DF8455724611}" presName="rootText" presStyleLbl="node3" presStyleIdx="39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2934745-C9D4-40F5-B7F8-6A6DABBCAC48}" type="pres">
      <dgm:prSet presAssocID="{0DF8FB15-40FD-46B5-A703-DF8455724611}" presName="rootConnector" presStyleLbl="node3" presStyleIdx="39" presStyleCnt="50"/>
      <dgm:spPr/>
      <dgm:t>
        <a:bodyPr/>
        <a:lstStyle/>
        <a:p>
          <a:endParaRPr lang="pl-PL"/>
        </a:p>
      </dgm:t>
    </dgm:pt>
    <dgm:pt modelId="{A17D691D-5DAA-48C9-9429-4996BFB870C6}" type="pres">
      <dgm:prSet presAssocID="{0DF8FB15-40FD-46B5-A703-DF8455724611}" presName="hierChild4" presStyleCnt="0"/>
      <dgm:spPr/>
    </dgm:pt>
    <dgm:pt modelId="{2D6C0D3D-7086-493B-ACEA-2BFF98FE89F1}" type="pres">
      <dgm:prSet presAssocID="{0DF8FB15-40FD-46B5-A703-DF8455724611}" presName="hierChild5" presStyleCnt="0"/>
      <dgm:spPr/>
    </dgm:pt>
    <dgm:pt modelId="{D4F24A76-32EA-4A39-B9D8-C9366306700C}" type="pres">
      <dgm:prSet presAssocID="{33B211E5-741D-4C96-92AF-AE60C4620CF4}" presName="Name50" presStyleLbl="parChTrans1D3" presStyleIdx="40" presStyleCnt="50"/>
      <dgm:spPr/>
      <dgm:t>
        <a:bodyPr/>
        <a:lstStyle/>
        <a:p>
          <a:endParaRPr lang="pl-PL"/>
        </a:p>
      </dgm:t>
    </dgm:pt>
    <dgm:pt modelId="{516083B3-DC07-497E-8843-0B4CD20A7F90}" type="pres">
      <dgm:prSet presAssocID="{1BF09A55-118A-4A67-9319-E81EF2A52FE7}" presName="hierRoot2" presStyleCnt="0">
        <dgm:presLayoutVars>
          <dgm:hierBranch val="init"/>
        </dgm:presLayoutVars>
      </dgm:prSet>
      <dgm:spPr/>
    </dgm:pt>
    <dgm:pt modelId="{09092358-5710-4FB2-8E85-0B4CD4C98056}" type="pres">
      <dgm:prSet presAssocID="{1BF09A55-118A-4A67-9319-E81EF2A52FE7}" presName="rootComposite" presStyleCnt="0"/>
      <dgm:spPr/>
    </dgm:pt>
    <dgm:pt modelId="{A4BBF095-2FA7-4F61-ADB3-40302FB95046}" type="pres">
      <dgm:prSet presAssocID="{1BF09A55-118A-4A67-9319-E81EF2A52FE7}" presName="rootText" presStyleLbl="node3" presStyleIdx="40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E1135C5-E0E7-44B9-9E9E-819BBD6F3CDA}" type="pres">
      <dgm:prSet presAssocID="{1BF09A55-118A-4A67-9319-E81EF2A52FE7}" presName="rootConnector" presStyleLbl="node3" presStyleIdx="40" presStyleCnt="50"/>
      <dgm:spPr/>
      <dgm:t>
        <a:bodyPr/>
        <a:lstStyle/>
        <a:p>
          <a:endParaRPr lang="pl-PL"/>
        </a:p>
      </dgm:t>
    </dgm:pt>
    <dgm:pt modelId="{E70AA398-71C8-4022-AE6A-C9B1BD99020E}" type="pres">
      <dgm:prSet presAssocID="{1BF09A55-118A-4A67-9319-E81EF2A52FE7}" presName="hierChild4" presStyleCnt="0"/>
      <dgm:spPr/>
    </dgm:pt>
    <dgm:pt modelId="{83CCA140-E48D-457E-8548-9889D413506D}" type="pres">
      <dgm:prSet presAssocID="{1BF09A55-118A-4A67-9319-E81EF2A52FE7}" presName="hierChild5" presStyleCnt="0"/>
      <dgm:spPr/>
    </dgm:pt>
    <dgm:pt modelId="{CB2EC557-5033-4A30-B989-5BF7B293DAB5}" type="pres">
      <dgm:prSet presAssocID="{537F7570-6D49-4D64-AA22-828A8880004B}" presName="hierChild5" presStyleCnt="0"/>
      <dgm:spPr/>
    </dgm:pt>
    <dgm:pt modelId="{8E2479C8-1815-4B5C-AF2A-7B1BB21D07E8}" type="pres">
      <dgm:prSet presAssocID="{883E83E7-2E3A-48B7-B821-71767B2F7FED}" presName="Name35" presStyleLbl="parChTrans1D2" presStyleIdx="6" presStyleCnt="10"/>
      <dgm:spPr/>
      <dgm:t>
        <a:bodyPr/>
        <a:lstStyle/>
        <a:p>
          <a:endParaRPr lang="pl-PL"/>
        </a:p>
      </dgm:t>
    </dgm:pt>
    <dgm:pt modelId="{29F5ABA7-CEA2-46E2-86E4-BD548301CDBD}" type="pres">
      <dgm:prSet presAssocID="{094ABA52-0766-4B4C-983E-F42F35B17CE8}" presName="hierRoot2" presStyleCnt="0">
        <dgm:presLayoutVars>
          <dgm:hierBranch val="r"/>
        </dgm:presLayoutVars>
      </dgm:prSet>
      <dgm:spPr/>
    </dgm:pt>
    <dgm:pt modelId="{2B2238C8-4A0C-4BB8-B683-F03E67622D98}" type="pres">
      <dgm:prSet presAssocID="{094ABA52-0766-4B4C-983E-F42F35B17CE8}" presName="rootComposite" presStyleCnt="0"/>
      <dgm:spPr/>
    </dgm:pt>
    <dgm:pt modelId="{496ABEB1-978B-479D-8F65-2E5D16CF4683}" type="pres">
      <dgm:prSet presAssocID="{094ABA52-0766-4B4C-983E-F42F35B17CE8}" presName="rootText" presStyleLbl="node2" presStyleIdx="6" presStyleCnt="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7988E0C-3BD1-4089-8B7C-196E2B30E5AE}" type="pres">
      <dgm:prSet presAssocID="{094ABA52-0766-4B4C-983E-F42F35B17CE8}" presName="rootConnector" presStyleLbl="node2" presStyleIdx="6" presStyleCnt="8"/>
      <dgm:spPr/>
      <dgm:t>
        <a:bodyPr/>
        <a:lstStyle/>
        <a:p>
          <a:endParaRPr lang="pl-PL"/>
        </a:p>
      </dgm:t>
    </dgm:pt>
    <dgm:pt modelId="{B9923597-B3CA-4B9F-9A90-34F9384185D3}" type="pres">
      <dgm:prSet presAssocID="{094ABA52-0766-4B4C-983E-F42F35B17CE8}" presName="hierChild4" presStyleCnt="0"/>
      <dgm:spPr/>
    </dgm:pt>
    <dgm:pt modelId="{C5C685A1-2243-49C1-81F6-8D8A4D039C63}" type="pres">
      <dgm:prSet presAssocID="{9C3A4EA7-B3E7-490B-B2EC-E41CE2E8897F}" presName="Name50" presStyleLbl="parChTrans1D3" presStyleIdx="41" presStyleCnt="50"/>
      <dgm:spPr/>
      <dgm:t>
        <a:bodyPr/>
        <a:lstStyle/>
        <a:p>
          <a:endParaRPr lang="pl-PL"/>
        </a:p>
      </dgm:t>
    </dgm:pt>
    <dgm:pt modelId="{08EEE028-7E1A-4216-88CA-7402970319AF}" type="pres">
      <dgm:prSet presAssocID="{8E77E09E-EFFE-46FD-947B-6614A45EBBE0}" presName="hierRoot2" presStyleCnt="0">
        <dgm:presLayoutVars>
          <dgm:hierBranch val="r"/>
        </dgm:presLayoutVars>
      </dgm:prSet>
      <dgm:spPr/>
    </dgm:pt>
    <dgm:pt modelId="{CB0E71F7-8484-487B-BB29-322C1B5B4204}" type="pres">
      <dgm:prSet presAssocID="{8E77E09E-EFFE-46FD-947B-6614A45EBBE0}" presName="rootComposite" presStyleCnt="0"/>
      <dgm:spPr/>
    </dgm:pt>
    <dgm:pt modelId="{7B2BE674-8EB7-49FA-990C-9920CE0EB624}" type="pres">
      <dgm:prSet presAssocID="{8E77E09E-EFFE-46FD-947B-6614A45EBBE0}" presName="rootText" presStyleLbl="node3" presStyleIdx="41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AB05E63-5333-4267-9425-639F62F933E2}" type="pres">
      <dgm:prSet presAssocID="{8E77E09E-EFFE-46FD-947B-6614A45EBBE0}" presName="rootConnector" presStyleLbl="node3" presStyleIdx="41" presStyleCnt="50"/>
      <dgm:spPr/>
      <dgm:t>
        <a:bodyPr/>
        <a:lstStyle/>
        <a:p>
          <a:endParaRPr lang="pl-PL"/>
        </a:p>
      </dgm:t>
    </dgm:pt>
    <dgm:pt modelId="{4E9210FB-64ED-4EEC-8D29-590355726926}" type="pres">
      <dgm:prSet presAssocID="{8E77E09E-EFFE-46FD-947B-6614A45EBBE0}" presName="hierChild4" presStyleCnt="0"/>
      <dgm:spPr/>
    </dgm:pt>
    <dgm:pt modelId="{D9E4B1B1-4256-4148-A21E-CFB96331A31B}" type="pres">
      <dgm:prSet presAssocID="{8E77E09E-EFFE-46FD-947B-6614A45EBBE0}" presName="hierChild5" presStyleCnt="0"/>
      <dgm:spPr/>
    </dgm:pt>
    <dgm:pt modelId="{53EF0669-757A-4A55-9624-035E103F7C67}" type="pres">
      <dgm:prSet presAssocID="{765BF4E2-8102-422D-A5BD-D17FC370BA1C}" presName="Name50" presStyleLbl="parChTrans1D3" presStyleIdx="42" presStyleCnt="50"/>
      <dgm:spPr/>
      <dgm:t>
        <a:bodyPr/>
        <a:lstStyle/>
        <a:p>
          <a:endParaRPr lang="pl-PL"/>
        </a:p>
      </dgm:t>
    </dgm:pt>
    <dgm:pt modelId="{654F70BF-EB3E-49F4-960E-C5E02FD60E2C}" type="pres">
      <dgm:prSet presAssocID="{A3A9C591-83AF-4E67-8386-9A52FD60889E}" presName="hierRoot2" presStyleCnt="0">
        <dgm:presLayoutVars>
          <dgm:hierBranch val="r"/>
        </dgm:presLayoutVars>
      </dgm:prSet>
      <dgm:spPr/>
    </dgm:pt>
    <dgm:pt modelId="{EE992611-025A-4B3A-9C4F-F4DA52932F4D}" type="pres">
      <dgm:prSet presAssocID="{A3A9C591-83AF-4E67-8386-9A52FD60889E}" presName="rootComposite" presStyleCnt="0"/>
      <dgm:spPr/>
    </dgm:pt>
    <dgm:pt modelId="{FA9A8AB4-9788-4E1D-8702-199BE67E9839}" type="pres">
      <dgm:prSet presAssocID="{A3A9C591-83AF-4E67-8386-9A52FD60889E}" presName="rootText" presStyleLbl="node3" presStyleIdx="42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7AFB150-635B-4F21-B274-D27B877A39AB}" type="pres">
      <dgm:prSet presAssocID="{A3A9C591-83AF-4E67-8386-9A52FD60889E}" presName="rootConnector" presStyleLbl="node3" presStyleIdx="42" presStyleCnt="50"/>
      <dgm:spPr/>
      <dgm:t>
        <a:bodyPr/>
        <a:lstStyle/>
        <a:p>
          <a:endParaRPr lang="pl-PL"/>
        </a:p>
      </dgm:t>
    </dgm:pt>
    <dgm:pt modelId="{06143787-41AB-479A-9A07-E811BD9F438B}" type="pres">
      <dgm:prSet presAssocID="{A3A9C591-83AF-4E67-8386-9A52FD60889E}" presName="hierChild4" presStyleCnt="0"/>
      <dgm:spPr/>
    </dgm:pt>
    <dgm:pt modelId="{D375FC4E-1357-4BF0-9FBF-31243936645F}" type="pres">
      <dgm:prSet presAssocID="{A3A9C591-83AF-4E67-8386-9A52FD60889E}" presName="hierChild5" presStyleCnt="0"/>
      <dgm:spPr/>
    </dgm:pt>
    <dgm:pt modelId="{3AE22E87-1DDF-466E-A01C-169354CBEBB5}" type="pres">
      <dgm:prSet presAssocID="{81C4E863-36C5-4043-9ABA-FF29873E0A5C}" presName="Name50" presStyleLbl="parChTrans1D3" presStyleIdx="43" presStyleCnt="50"/>
      <dgm:spPr/>
      <dgm:t>
        <a:bodyPr/>
        <a:lstStyle/>
        <a:p>
          <a:endParaRPr lang="pl-PL"/>
        </a:p>
      </dgm:t>
    </dgm:pt>
    <dgm:pt modelId="{A8554022-0CD8-469F-9F38-05D85C390A30}" type="pres">
      <dgm:prSet presAssocID="{8CEF4BBB-F60B-41AA-9676-591DC18137A5}" presName="hierRoot2" presStyleCnt="0">
        <dgm:presLayoutVars>
          <dgm:hierBranch val="init"/>
        </dgm:presLayoutVars>
      </dgm:prSet>
      <dgm:spPr/>
    </dgm:pt>
    <dgm:pt modelId="{15A70477-CD40-46FF-8B54-18272907D2A6}" type="pres">
      <dgm:prSet presAssocID="{8CEF4BBB-F60B-41AA-9676-591DC18137A5}" presName="rootComposite" presStyleCnt="0"/>
      <dgm:spPr/>
    </dgm:pt>
    <dgm:pt modelId="{FAAD27F8-5B8F-4C94-95C0-AEAE32121443}" type="pres">
      <dgm:prSet presAssocID="{8CEF4BBB-F60B-41AA-9676-591DC18137A5}" presName="rootText" presStyleLbl="node3" presStyleIdx="43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AE8334A-DE49-4581-B6D8-83A30C81C013}" type="pres">
      <dgm:prSet presAssocID="{8CEF4BBB-F60B-41AA-9676-591DC18137A5}" presName="rootConnector" presStyleLbl="node3" presStyleIdx="43" presStyleCnt="50"/>
      <dgm:spPr/>
      <dgm:t>
        <a:bodyPr/>
        <a:lstStyle/>
        <a:p>
          <a:endParaRPr lang="pl-PL"/>
        </a:p>
      </dgm:t>
    </dgm:pt>
    <dgm:pt modelId="{94F939FE-F830-4DA9-9316-F1DA5C8F1A76}" type="pres">
      <dgm:prSet presAssocID="{8CEF4BBB-F60B-41AA-9676-591DC18137A5}" presName="hierChild4" presStyleCnt="0"/>
      <dgm:spPr/>
    </dgm:pt>
    <dgm:pt modelId="{86655F12-B13E-40FA-8A9A-C17A50631829}" type="pres">
      <dgm:prSet presAssocID="{8CEF4BBB-F60B-41AA-9676-591DC18137A5}" presName="hierChild5" presStyleCnt="0"/>
      <dgm:spPr/>
    </dgm:pt>
    <dgm:pt modelId="{186D16EB-CCBD-449F-B871-70E6C3B9C30D}" type="pres">
      <dgm:prSet presAssocID="{E1D8770F-2A23-4DF5-9B13-A54C35BD3071}" presName="Name50" presStyleLbl="parChTrans1D3" presStyleIdx="44" presStyleCnt="50"/>
      <dgm:spPr/>
      <dgm:t>
        <a:bodyPr/>
        <a:lstStyle/>
        <a:p>
          <a:endParaRPr lang="pl-PL"/>
        </a:p>
      </dgm:t>
    </dgm:pt>
    <dgm:pt modelId="{B22815D1-4ECB-4D2C-81C2-ABAE837048D4}" type="pres">
      <dgm:prSet presAssocID="{655AD8A4-4AA7-4F59-AF8A-4C6C46B0CDD8}" presName="hierRoot2" presStyleCnt="0">
        <dgm:presLayoutVars>
          <dgm:hierBranch val="init"/>
        </dgm:presLayoutVars>
      </dgm:prSet>
      <dgm:spPr/>
    </dgm:pt>
    <dgm:pt modelId="{A27160B3-07A8-489D-AC64-D57ED0742F9F}" type="pres">
      <dgm:prSet presAssocID="{655AD8A4-4AA7-4F59-AF8A-4C6C46B0CDD8}" presName="rootComposite" presStyleCnt="0"/>
      <dgm:spPr/>
    </dgm:pt>
    <dgm:pt modelId="{9DE98A6F-E05C-464E-B2C9-E0D6C462EDD6}" type="pres">
      <dgm:prSet presAssocID="{655AD8A4-4AA7-4F59-AF8A-4C6C46B0CDD8}" presName="rootText" presStyleLbl="node3" presStyleIdx="44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8B64FE8-ED6B-46A8-B2D5-0CE508CCA5E5}" type="pres">
      <dgm:prSet presAssocID="{655AD8A4-4AA7-4F59-AF8A-4C6C46B0CDD8}" presName="rootConnector" presStyleLbl="node3" presStyleIdx="44" presStyleCnt="50"/>
      <dgm:spPr/>
      <dgm:t>
        <a:bodyPr/>
        <a:lstStyle/>
        <a:p>
          <a:endParaRPr lang="pl-PL"/>
        </a:p>
      </dgm:t>
    </dgm:pt>
    <dgm:pt modelId="{3CB4A58F-C432-4A3E-8B5A-7B681D83B90A}" type="pres">
      <dgm:prSet presAssocID="{655AD8A4-4AA7-4F59-AF8A-4C6C46B0CDD8}" presName="hierChild4" presStyleCnt="0"/>
      <dgm:spPr/>
    </dgm:pt>
    <dgm:pt modelId="{1D30B199-21EA-42FA-825D-4E2C65651C35}" type="pres">
      <dgm:prSet presAssocID="{655AD8A4-4AA7-4F59-AF8A-4C6C46B0CDD8}" presName="hierChild5" presStyleCnt="0"/>
      <dgm:spPr/>
    </dgm:pt>
    <dgm:pt modelId="{DBEE1A0B-97B4-48A9-9F7C-1F313C25C80E}" type="pres">
      <dgm:prSet presAssocID="{9DB66160-93B1-4850-BD98-2A6402CF8465}" presName="Name50" presStyleLbl="parChTrans1D3" presStyleIdx="45" presStyleCnt="50"/>
      <dgm:spPr/>
      <dgm:t>
        <a:bodyPr/>
        <a:lstStyle/>
        <a:p>
          <a:endParaRPr lang="pl-PL"/>
        </a:p>
      </dgm:t>
    </dgm:pt>
    <dgm:pt modelId="{DE569E84-17F5-43D4-91C2-D2C6E6616CBB}" type="pres">
      <dgm:prSet presAssocID="{7E92D285-935A-4B79-8FAA-F854608B7F7B}" presName="hierRoot2" presStyleCnt="0">
        <dgm:presLayoutVars>
          <dgm:hierBranch val="init"/>
        </dgm:presLayoutVars>
      </dgm:prSet>
      <dgm:spPr/>
    </dgm:pt>
    <dgm:pt modelId="{BCD136BA-1FFB-436F-A7DF-989EEE155C6D}" type="pres">
      <dgm:prSet presAssocID="{7E92D285-935A-4B79-8FAA-F854608B7F7B}" presName="rootComposite" presStyleCnt="0"/>
      <dgm:spPr/>
    </dgm:pt>
    <dgm:pt modelId="{93E58143-C84F-46F9-B56A-A5A25BD11072}" type="pres">
      <dgm:prSet presAssocID="{7E92D285-935A-4B79-8FAA-F854608B7F7B}" presName="rootText" presStyleLbl="node3" presStyleIdx="45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6D3C067-5663-4D60-9AA2-F476B5446C08}" type="pres">
      <dgm:prSet presAssocID="{7E92D285-935A-4B79-8FAA-F854608B7F7B}" presName="rootConnector" presStyleLbl="node3" presStyleIdx="45" presStyleCnt="50"/>
      <dgm:spPr/>
      <dgm:t>
        <a:bodyPr/>
        <a:lstStyle/>
        <a:p>
          <a:endParaRPr lang="pl-PL"/>
        </a:p>
      </dgm:t>
    </dgm:pt>
    <dgm:pt modelId="{27D3F95B-0906-4E40-8F48-7798FFB66935}" type="pres">
      <dgm:prSet presAssocID="{7E92D285-935A-4B79-8FAA-F854608B7F7B}" presName="hierChild4" presStyleCnt="0"/>
      <dgm:spPr/>
    </dgm:pt>
    <dgm:pt modelId="{3D2522F3-DA0E-42E4-B948-4AF7E89D7877}" type="pres">
      <dgm:prSet presAssocID="{7E92D285-935A-4B79-8FAA-F854608B7F7B}" presName="hierChild5" presStyleCnt="0"/>
      <dgm:spPr/>
    </dgm:pt>
    <dgm:pt modelId="{309E9B29-7BBE-4202-967C-2C34158B040D}" type="pres">
      <dgm:prSet presAssocID="{E8D53F89-2C20-4512-AF8A-8DB329A7D515}" presName="Name50" presStyleLbl="parChTrans1D3" presStyleIdx="46" presStyleCnt="50"/>
      <dgm:spPr/>
      <dgm:t>
        <a:bodyPr/>
        <a:lstStyle/>
        <a:p>
          <a:endParaRPr lang="pl-PL"/>
        </a:p>
      </dgm:t>
    </dgm:pt>
    <dgm:pt modelId="{EC523AC2-2C7D-4E87-B452-7AB2913D4639}" type="pres">
      <dgm:prSet presAssocID="{53CE1475-5FAD-4F92-B9DD-8FE1C7915DCB}" presName="hierRoot2" presStyleCnt="0">
        <dgm:presLayoutVars>
          <dgm:hierBranch val="init"/>
        </dgm:presLayoutVars>
      </dgm:prSet>
      <dgm:spPr/>
    </dgm:pt>
    <dgm:pt modelId="{69A2B7A8-4DD7-4643-B20A-D740C4EA02A7}" type="pres">
      <dgm:prSet presAssocID="{53CE1475-5FAD-4F92-B9DD-8FE1C7915DCB}" presName="rootComposite" presStyleCnt="0"/>
      <dgm:spPr/>
    </dgm:pt>
    <dgm:pt modelId="{0D8C2EC4-38ED-4CC2-A206-CAD802A837F7}" type="pres">
      <dgm:prSet presAssocID="{53CE1475-5FAD-4F92-B9DD-8FE1C7915DCB}" presName="rootText" presStyleLbl="node3" presStyleIdx="46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556AB0D-6DC3-4EA9-ACC0-8967EA26C8C8}" type="pres">
      <dgm:prSet presAssocID="{53CE1475-5FAD-4F92-B9DD-8FE1C7915DCB}" presName="rootConnector" presStyleLbl="node3" presStyleIdx="46" presStyleCnt="50"/>
      <dgm:spPr/>
      <dgm:t>
        <a:bodyPr/>
        <a:lstStyle/>
        <a:p>
          <a:endParaRPr lang="pl-PL"/>
        </a:p>
      </dgm:t>
    </dgm:pt>
    <dgm:pt modelId="{1981B6B4-97D8-41A4-8B38-E1895C81B18B}" type="pres">
      <dgm:prSet presAssocID="{53CE1475-5FAD-4F92-B9DD-8FE1C7915DCB}" presName="hierChild4" presStyleCnt="0"/>
      <dgm:spPr/>
    </dgm:pt>
    <dgm:pt modelId="{52B817B1-4AB8-4CC3-BADA-A7B4AFC83D9B}" type="pres">
      <dgm:prSet presAssocID="{53CE1475-5FAD-4F92-B9DD-8FE1C7915DCB}" presName="hierChild5" presStyleCnt="0"/>
      <dgm:spPr/>
    </dgm:pt>
    <dgm:pt modelId="{4F625445-8CE0-4ED8-AD02-2CE0F8BCF87D}" type="pres">
      <dgm:prSet presAssocID="{094ABA52-0766-4B4C-983E-F42F35B17CE8}" presName="hierChild5" presStyleCnt="0"/>
      <dgm:spPr/>
    </dgm:pt>
    <dgm:pt modelId="{171A0BFD-ADBC-4732-AAE8-E8E70A80DFB0}" type="pres">
      <dgm:prSet presAssocID="{A36DF168-3748-42EB-9B97-B3F0EFA332F0}" presName="Name35" presStyleLbl="parChTrans1D2" presStyleIdx="7" presStyleCnt="10"/>
      <dgm:spPr/>
      <dgm:t>
        <a:bodyPr/>
        <a:lstStyle/>
        <a:p>
          <a:endParaRPr lang="pl-PL"/>
        </a:p>
      </dgm:t>
    </dgm:pt>
    <dgm:pt modelId="{BB2E5692-1604-4BF8-804E-EA4D229CB60A}" type="pres">
      <dgm:prSet presAssocID="{18D1E6F8-2941-447B-A020-B76EEC9D8F18}" presName="hierRoot2" presStyleCnt="0">
        <dgm:presLayoutVars>
          <dgm:hierBranch val="r"/>
        </dgm:presLayoutVars>
      </dgm:prSet>
      <dgm:spPr/>
    </dgm:pt>
    <dgm:pt modelId="{C82FEE6A-6DC1-424F-842B-5A19DB0DC577}" type="pres">
      <dgm:prSet presAssocID="{18D1E6F8-2941-447B-A020-B76EEC9D8F18}" presName="rootComposite" presStyleCnt="0"/>
      <dgm:spPr/>
    </dgm:pt>
    <dgm:pt modelId="{0A9A2485-EDA1-4D46-861E-A855CA143D18}" type="pres">
      <dgm:prSet presAssocID="{18D1E6F8-2941-447B-A020-B76EEC9D8F18}" presName="rootText" presStyleLbl="node2" presStyleIdx="7" presStyleCnt="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AF7EB01-F6CC-4786-9C52-CC5DECD79A39}" type="pres">
      <dgm:prSet presAssocID="{18D1E6F8-2941-447B-A020-B76EEC9D8F18}" presName="rootConnector" presStyleLbl="node2" presStyleIdx="7" presStyleCnt="8"/>
      <dgm:spPr/>
      <dgm:t>
        <a:bodyPr/>
        <a:lstStyle/>
        <a:p>
          <a:endParaRPr lang="pl-PL"/>
        </a:p>
      </dgm:t>
    </dgm:pt>
    <dgm:pt modelId="{944D64A2-7230-4DFF-AF55-C934C3FD8C28}" type="pres">
      <dgm:prSet presAssocID="{18D1E6F8-2941-447B-A020-B76EEC9D8F18}" presName="hierChild4" presStyleCnt="0"/>
      <dgm:spPr/>
    </dgm:pt>
    <dgm:pt modelId="{BCFE7C86-1EF6-4119-8517-3437F3BD8100}" type="pres">
      <dgm:prSet presAssocID="{379A5415-4C63-47B3-9266-986AC1B96DE4}" presName="Name50" presStyleLbl="parChTrans1D3" presStyleIdx="47" presStyleCnt="50"/>
      <dgm:spPr/>
      <dgm:t>
        <a:bodyPr/>
        <a:lstStyle/>
        <a:p>
          <a:endParaRPr lang="pl-PL"/>
        </a:p>
      </dgm:t>
    </dgm:pt>
    <dgm:pt modelId="{4715245A-335C-4694-9221-38215441DD2C}" type="pres">
      <dgm:prSet presAssocID="{9564750B-84E9-4BD7-AF64-7396E35FC367}" presName="hierRoot2" presStyleCnt="0">
        <dgm:presLayoutVars>
          <dgm:hierBranch val="init"/>
        </dgm:presLayoutVars>
      </dgm:prSet>
      <dgm:spPr/>
    </dgm:pt>
    <dgm:pt modelId="{E709BFBC-8A75-42DA-A1BD-D8EF2529E07F}" type="pres">
      <dgm:prSet presAssocID="{9564750B-84E9-4BD7-AF64-7396E35FC367}" presName="rootComposite" presStyleCnt="0"/>
      <dgm:spPr/>
    </dgm:pt>
    <dgm:pt modelId="{ADE7FC5B-0E90-472E-A3CE-650163DCE3B3}" type="pres">
      <dgm:prSet presAssocID="{9564750B-84E9-4BD7-AF64-7396E35FC367}" presName="rootText" presStyleLbl="node3" presStyleIdx="47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81AAC29-5FD0-4CA3-9A48-5988CB2B9A1B}" type="pres">
      <dgm:prSet presAssocID="{9564750B-84E9-4BD7-AF64-7396E35FC367}" presName="rootConnector" presStyleLbl="node3" presStyleIdx="47" presStyleCnt="50"/>
      <dgm:spPr/>
      <dgm:t>
        <a:bodyPr/>
        <a:lstStyle/>
        <a:p>
          <a:endParaRPr lang="pl-PL"/>
        </a:p>
      </dgm:t>
    </dgm:pt>
    <dgm:pt modelId="{A794B48C-34B6-4398-8877-47F8DB6A739A}" type="pres">
      <dgm:prSet presAssocID="{9564750B-84E9-4BD7-AF64-7396E35FC367}" presName="hierChild4" presStyleCnt="0"/>
      <dgm:spPr/>
    </dgm:pt>
    <dgm:pt modelId="{0D28DF64-639B-4E63-BE5C-0C314991C350}" type="pres">
      <dgm:prSet presAssocID="{9564750B-84E9-4BD7-AF64-7396E35FC367}" presName="hierChild5" presStyleCnt="0"/>
      <dgm:spPr/>
    </dgm:pt>
    <dgm:pt modelId="{80F21456-87BE-4E97-AFE0-3A80FE225E21}" type="pres">
      <dgm:prSet presAssocID="{5964FF4E-7119-42B5-9354-23345D5C586C}" presName="Name50" presStyleLbl="parChTrans1D3" presStyleIdx="48" presStyleCnt="50"/>
      <dgm:spPr/>
      <dgm:t>
        <a:bodyPr/>
        <a:lstStyle/>
        <a:p>
          <a:endParaRPr lang="pl-PL"/>
        </a:p>
      </dgm:t>
    </dgm:pt>
    <dgm:pt modelId="{86F2BCB2-70B4-4F46-883C-D3718B00575A}" type="pres">
      <dgm:prSet presAssocID="{4DDDC04A-12F3-4EFC-9F11-F57D611C58D5}" presName="hierRoot2" presStyleCnt="0">
        <dgm:presLayoutVars>
          <dgm:hierBranch val="init"/>
        </dgm:presLayoutVars>
      </dgm:prSet>
      <dgm:spPr/>
    </dgm:pt>
    <dgm:pt modelId="{39A48439-49CB-47DF-9068-BBE842F814D3}" type="pres">
      <dgm:prSet presAssocID="{4DDDC04A-12F3-4EFC-9F11-F57D611C58D5}" presName="rootComposite" presStyleCnt="0"/>
      <dgm:spPr/>
    </dgm:pt>
    <dgm:pt modelId="{0D8F33FE-7EA6-4247-BB4B-3014332B4941}" type="pres">
      <dgm:prSet presAssocID="{4DDDC04A-12F3-4EFC-9F11-F57D611C58D5}" presName="rootText" presStyleLbl="node3" presStyleIdx="48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3037CA3-46AC-407D-811D-7F30BC80DA7C}" type="pres">
      <dgm:prSet presAssocID="{4DDDC04A-12F3-4EFC-9F11-F57D611C58D5}" presName="rootConnector" presStyleLbl="node3" presStyleIdx="48" presStyleCnt="50"/>
      <dgm:spPr/>
      <dgm:t>
        <a:bodyPr/>
        <a:lstStyle/>
        <a:p>
          <a:endParaRPr lang="pl-PL"/>
        </a:p>
      </dgm:t>
    </dgm:pt>
    <dgm:pt modelId="{F2E62CAE-D2FE-4BCD-B4C1-99D1DDA258A3}" type="pres">
      <dgm:prSet presAssocID="{4DDDC04A-12F3-4EFC-9F11-F57D611C58D5}" presName="hierChild4" presStyleCnt="0"/>
      <dgm:spPr/>
    </dgm:pt>
    <dgm:pt modelId="{A90221C2-FF66-42DB-97C8-5D3999806AD6}" type="pres">
      <dgm:prSet presAssocID="{4DDDC04A-12F3-4EFC-9F11-F57D611C58D5}" presName="hierChild5" presStyleCnt="0"/>
      <dgm:spPr/>
    </dgm:pt>
    <dgm:pt modelId="{8D0290AF-BBC2-4178-918C-1ECBC382C946}" type="pres">
      <dgm:prSet presAssocID="{90896873-E36F-44F3-B0DF-E9FDBCFBF1D4}" presName="Name50" presStyleLbl="parChTrans1D3" presStyleIdx="49" presStyleCnt="50"/>
      <dgm:spPr/>
      <dgm:t>
        <a:bodyPr/>
        <a:lstStyle/>
        <a:p>
          <a:endParaRPr lang="pl-PL"/>
        </a:p>
      </dgm:t>
    </dgm:pt>
    <dgm:pt modelId="{B0619F38-27C9-4F6E-B8BE-51D75821414A}" type="pres">
      <dgm:prSet presAssocID="{7F0F0CCB-2018-47D6-A61D-525D6116335D}" presName="hierRoot2" presStyleCnt="0">
        <dgm:presLayoutVars>
          <dgm:hierBranch val="init"/>
        </dgm:presLayoutVars>
      </dgm:prSet>
      <dgm:spPr/>
    </dgm:pt>
    <dgm:pt modelId="{7EDD363B-8D81-4B07-8CAD-86898858B55B}" type="pres">
      <dgm:prSet presAssocID="{7F0F0CCB-2018-47D6-A61D-525D6116335D}" presName="rootComposite" presStyleCnt="0"/>
      <dgm:spPr/>
    </dgm:pt>
    <dgm:pt modelId="{E9E950A1-78C4-4E60-9AB2-70C2CFDAF962}" type="pres">
      <dgm:prSet presAssocID="{7F0F0CCB-2018-47D6-A61D-525D6116335D}" presName="rootText" presStyleLbl="node3" presStyleIdx="49" presStyleCnt="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B54B09B-A281-46AB-B6DE-38AC6EB6A29F}" type="pres">
      <dgm:prSet presAssocID="{7F0F0CCB-2018-47D6-A61D-525D6116335D}" presName="rootConnector" presStyleLbl="node3" presStyleIdx="49" presStyleCnt="50"/>
      <dgm:spPr/>
      <dgm:t>
        <a:bodyPr/>
        <a:lstStyle/>
        <a:p>
          <a:endParaRPr lang="pl-PL"/>
        </a:p>
      </dgm:t>
    </dgm:pt>
    <dgm:pt modelId="{FC3FE6E0-70DB-4CD6-8D26-BBF40C0886C1}" type="pres">
      <dgm:prSet presAssocID="{7F0F0CCB-2018-47D6-A61D-525D6116335D}" presName="hierChild4" presStyleCnt="0"/>
      <dgm:spPr/>
    </dgm:pt>
    <dgm:pt modelId="{87DF1101-EA9D-4717-B000-C7B003CDAEFF}" type="pres">
      <dgm:prSet presAssocID="{7F0F0CCB-2018-47D6-A61D-525D6116335D}" presName="hierChild5" presStyleCnt="0"/>
      <dgm:spPr/>
    </dgm:pt>
    <dgm:pt modelId="{428E3EA2-943A-4774-AA3C-BCD39856EB52}" type="pres">
      <dgm:prSet presAssocID="{18D1E6F8-2941-447B-A020-B76EEC9D8F18}" presName="hierChild5" presStyleCnt="0"/>
      <dgm:spPr/>
    </dgm:pt>
    <dgm:pt modelId="{48EB50D2-3DB2-4389-B5C2-6327636D55AB}" type="pres">
      <dgm:prSet presAssocID="{D8AA3413-34AE-4120-B3D2-F38B14C003E3}" presName="hierChild3" presStyleCnt="0"/>
      <dgm:spPr/>
    </dgm:pt>
    <dgm:pt modelId="{1C6A9570-2173-4A8D-A96C-D64BE2314673}" type="pres">
      <dgm:prSet presAssocID="{09431CBA-9969-4E17-A12B-6B103413A721}" presName="Name111" presStyleLbl="parChTrans1D2" presStyleIdx="8" presStyleCnt="10"/>
      <dgm:spPr/>
      <dgm:t>
        <a:bodyPr/>
        <a:lstStyle/>
        <a:p>
          <a:endParaRPr lang="pl-PL"/>
        </a:p>
      </dgm:t>
    </dgm:pt>
    <dgm:pt modelId="{F7ED407B-2691-474C-93F0-A877569359E9}" type="pres">
      <dgm:prSet presAssocID="{27FDAF25-BE35-4AA0-BC9D-30D7D2EE347A}" presName="hierRoot3" presStyleCnt="0">
        <dgm:presLayoutVars>
          <dgm:hierBranch/>
        </dgm:presLayoutVars>
      </dgm:prSet>
      <dgm:spPr/>
    </dgm:pt>
    <dgm:pt modelId="{32A81D87-EEEC-4B30-A629-0442097065D8}" type="pres">
      <dgm:prSet presAssocID="{27FDAF25-BE35-4AA0-BC9D-30D7D2EE347A}" presName="rootComposite3" presStyleCnt="0"/>
      <dgm:spPr/>
    </dgm:pt>
    <dgm:pt modelId="{B9035462-D798-4415-B81A-69BCA221132E}" type="pres">
      <dgm:prSet presAssocID="{27FDAF25-BE35-4AA0-BC9D-30D7D2EE347A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1080670-1221-4BF9-A49B-78A8C8519E46}" type="pres">
      <dgm:prSet presAssocID="{27FDAF25-BE35-4AA0-BC9D-30D7D2EE347A}" presName="rootConnector3" presStyleLbl="asst1" presStyleIdx="0" presStyleCnt="2"/>
      <dgm:spPr/>
      <dgm:t>
        <a:bodyPr/>
        <a:lstStyle/>
        <a:p>
          <a:endParaRPr lang="pl-PL"/>
        </a:p>
      </dgm:t>
    </dgm:pt>
    <dgm:pt modelId="{662EDD62-1059-4D26-A63A-A4C68E3569BE}" type="pres">
      <dgm:prSet presAssocID="{27FDAF25-BE35-4AA0-BC9D-30D7D2EE347A}" presName="hierChild6" presStyleCnt="0"/>
      <dgm:spPr/>
    </dgm:pt>
    <dgm:pt modelId="{ABD03B15-9297-48B8-9505-40B2AE2D2EEA}" type="pres">
      <dgm:prSet presAssocID="{27FDAF25-BE35-4AA0-BC9D-30D7D2EE347A}" presName="hierChild7" presStyleCnt="0"/>
      <dgm:spPr/>
    </dgm:pt>
    <dgm:pt modelId="{02C3AC6F-63E4-408C-B9E6-AF7DF14EC3B3}" type="pres">
      <dgm:prSet presAssocID="{5372730A-8BEE-4505-81B5-517D3138D3F4}" presName="Name111" presStyleLbl="parChTrans1D2" presStyleIdx="9" presStyleCnt="10"/>
      <dgm:spPr/>
      <dgm:t>
        <a:bodyPr/>
        <a:lstStyle/>
        <a:p>
          <a:endParaRPr lang="pl-PL"/>
        </a:p>
      </dgm:t>
    </dgm:pt>
    <dgm:pt modelId="{2CD6A35A-8876-42BA-BE77-12A96E2F857D}" type="pres">
      <dgm:prSet presAssocID="{0E658B0A-45E6-4494-A45A-18D5ECB18D77}" presName="hierRoot3" presStyleCnt="0">
        <dgm:presLayoutVars>
          <dgm:hierBranch/>
        </dgm:presLayoutVars>
      </dgm:prSet>
      <dgm:spPr/>
    </dgm:pt>
    <dgm:pt modelId="{A30B6211-E834-408A-B7CE-B5E0F5E12DEC}" type="pres">
      <dgm:prSet presAssocID="{0E658B0A-45E6-4494-A45A-18D5ECB18D77}" presName="rootComposite3" presStyleCnt="0"/>
      <dgm:spPr/>
    </dgm:pt>
    <dgm:pt modelId="{73D51537-4A85-4B35-ABE2-67F2D5FA0FC3}" type="pres">
      <dgm:prSet presAssocID="{0E658B0A-45E6-4494-A45A-18D5ECB18D77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2FF0071-A909-4859-99C2-9CF9B2A2A1D9}" type="pres">
      <dgm:prSet presAssocID="{0E658B0A-45E6-4494-A45A-18D5ECB18D77}" presName="rootConnector3" presStyleLbl="asst1" presStyleIdx="1" presStyleCnt="2"/>
      <dgm:spPr/>
      <dgm:t>
        <a:bodyPr/>
        <a:lstStyle/>
        <a:p>
          <a:endParaRPr lang="pl-PL"/>
        </a:p>
      </dgm:t>
    </dgm:pt>
    <dgm:pt modelId="{FBD507C1-0A0A-4100-ACD6-0F876002C315}" type="pres">
      <dgm:prSet presAssocID="{0E658B0A-45E6-4494-A45A-18D5ECB18D77}" presName="hierChild6" presStyleCnt="0"/>
      <dgm:spPr/>
    </dgm:pt>
    <dgm:pt modelId="{388CB6DA-5BF6-4B8A-B3C9-0A9E44113128}" type="pres">
      <dgm:prSet presAssocID="{0E658B0A-45E6-4494-A45A-18D5ECB18D77}" presName="hierChild7" presStyleCnt="0"/>
      <dgm:spPr/>
    </dgm:pt>
  </dgm:ptLst>
  <dgm:cxnLst>
    <dgm:cxn modelId="{7E850B7C-4829-45B1-9125-0F9A067735C4}" srcId="{06F42E92-AE4A-4F73-8552-8A52FB4B1FE9}" destId="{528A94A7-3CD1-49AD-9110-D0D6229C2D43}" srcOrd="5" destOrd="0" parTransId="{CD8E18BE-47B1-405A-BC9F-AD833AE8569B}" sibTransId="{4D7A80DE-9EF9-446B-A095-FF3CF66176D0}"/>
    <dgm:cxn modelId="{82D7E024-1FB6-4DBE-B76C-160F867EE9DC}" type="presOf" srcId="{CE940CF5-AFEA-4207-9EDA-3E927BCB35FE}" destId="{574F3664-2533-4F92-B561-D7AA9BBDAD6E}" srcOrd="0" destOrd="0" presId="urn:microsoft.com/office/officeart/2005/8/layout/orgChart1"/>
    <dgm:cxn modelId="{E645D9B4-CD5D-4DF4-9C60-4F67DADCF2BA}" type="presOf" srcId="{F5E950F6-978C-48C7-870B-8B0C47890562}" destId="{A9AAF535-BE04-4991-8E46-4018DEB0DF91}" srcOrd="0" destOrd="0" presId="urn:microsoft.com/office/officeart/2005/8/layout/orgChart1"/>
    <dgm:cxn modelId="{6DB07146-E839-451A-A30B-B7EAABBE0C0F}" type="presOf" srcId="{B015921A-8055-476E-8E51-3B404A7C9845}" destId="{FBC39314-9C56-471E-8581-8A3AE7F11028}" srcOrd="1" destOrd="0" presId="urn:microsoft.com/office/officeart/2005/8/layout/orgChart1"/>
    <dgm:cxn modelId="{CEF5C99E-BAE1-4E09-BCC2-26A2683A03F0}" type="presOf" srcId="{05542C8F-81F9-4FFD-9620-A2CE968401FF}" destId="{D7CE1EB5-443E-4615-922A-42269673D21A}" srcOrd="1" destOrd="0" presId="urn:microsoft.com/office/officeart/2005/8/layout/orgChart1"/>
    <dgm:cxn modelId="{FCB345F4-70F1-4273-AAAA-0DF0D6183717}" srcId="{13BF8BF2-1547-4DD6-B59F-39518D4A30FB}" destId="{9832D458-499A-473E-BA1D-22A0759A3C31}" srcOrd="6" destOrd="0" parTransId="{719A9F5C-091F-43C2-945D-6506DA3C88AC}" sibTransId="{ED89795E-6BF8-45F9-97CD-57EF6A836520}"/>
    <dgm:cxn modelId="{CC9635C9-D9A3-47DD-BDA4-FFFF6671AF4F}" type="presOf" srcId="{A3A9C591-83AF-4E67-8386-9A52FD60889E}" destId="{57AFB150-635B-4F21-B274-D27B877A39AB}" srcOrd="1" destOrd="0" presId="urn:microsoft.com/office/officeart/2005/8/layout/orgChart1"/>
    <dgm:cxn modelId="{406D8613-1518-4B40-940F-325E2C9CA5F3}" srcId="{06F42E92-AE4A-4F73-8552-8A52FB4B1FE9}" destId="{95AD010A-A8A2-404D-86C9-1322E8EDE1AD}" srcOrd="1" destOrd="0" parTransId="{AADE617D-C948-45FB-A6D7-E66E3654D0EA}" sibTransId="{88B878C4-68B1-4750-A8DD-B2AC6735B558}"/>
    <dgm:cxn modelId="{26039D0B-E446-4707-8A9F-9853844BA129}" srcId="{D8AA3413-34AE-4120-B3D2-F38B14C003E3}" destId="{0E658B0A-45E6-4494-A45A-18D5ECB18D77}" srcOrd="1" destOrd="0" parTransId="{5372730A-8BEE-4505-81B5-517D3138D3F4}" sibTransId="{B4315ABF-3655-427E-B749-38FE9BFAD36A}"/>
    <dgm:cxn modelId="{F5BEA1EB-791E-4046-B014-08BE58EC8B95}" type="presOf" srcId="{8C7983EF-B0B8-42D4-9EA2-C892015D3CAD}" destId="{37AEACC6-FB53-4905-92E3-95E34EC8F353}" srcOrd="0" destOrd="0" presId="urn:microsoft.com/office/officeart/2005/8/layout/orgChart1"/>
    <dgm:cxn modelId="{B0C497E7-7C5B-4297-9E00-9A968A018ACD}" type="presOf" srcId="{46718447-3E20-41A8-885A-B2DEE6AA3C2E}" destId="{830B2F29-BCA1-4C54-8ABE-4B8607C0D009}" srcOrd="0" destOrd="0" presId="urn:microsoft.com/office/officeart/2005/8/layout/orgChart1"/>
    <dgm:cxn modelId="{FC63546E-AB81-448B-A5D7-D8C51A7DE929}" type="presOf" srcId="{A36DF168-3748-42EB-9B97-B3F0EFA332F0}" destId="{171A0BFD-ADBC-4732-AAE8-E8E70A80DFB0}" srcOrd="0" destOrd="0" presId="urn:microsoft.com/office/officeart/2005/8/layout/orgChart1"/>
    <dgm:cxn modelId="{67EF4390-98B3-4A63-B410-B137E1F7AB1B}" srcId="{8DE3869B-FBCE-4153-A85F-B3B15AFE9AE0}" destId="{E406166A-5922-442E-A0ED-A0B0EB12CD26}" srcOrd="5" destOrd="0" parTransId="{8C7983EF-B0B8-42D4-9EA2-C892015D3CAD}" sibTransId="{2BE972DF-1FDB-450A-B1A0-7760DF7C53B8}"/>
    <dgm:cxn modelId="{7F0C0A79-7486-473A-AAFD-DDAD593377D4}" srcId="{D8AA3413-34AE-4120-B3D2-F38B14C003E3}" destId="{537F7570-6D49-4D64-AA22-828A8880004B}" srcOrd="7" destOrd="0" parTransId="{E33B7A3C-316A-4F13-8EC3-764D04A6CEE2}" sibTransId="{748BC88E-17DE-48C4-8856-5134E7D031FB}"/>
    <dgm:cxn modelId="{5D8E1E06-BAAF-4D1D-9AC0-7DEC9903AC44}" type="presOf" srcId="{0E658B0A-45E6-4494-A45A-18D5ECB18D77}" destId="{22FF0071-A909-4859-99C2-9CF9B2A2A1D9}" srcOrd="1" destOrd="0" presId="urn:microsoft.com/office/officeart/2005/8/layout/orgChart1"/>
    <dgm:cxn modelId="{D9661CDC-B427-47E6-87DE-9F18DF3E05D4}" type="presOf" srcId="{06F42E92-AE4A-4F73-8552-8A52FB4B1FE9}" destId="{693451C3-F126-4BF8-8328-524148424D6E}" srcOrd="0" destOrd="0" presId="urn:microsoft.com/office/officeart/2005/8/layout/orgChart1"/>
    <dgm:cxn modelId="{DF19C112-E5A5-4440-A213-1E79BFBACA36}" type="presOf" srcId="{AA6E02BD-D1EC-4C00-BF99-591EC6B26F6D}" destId="{FF0D5088-8DE9-446F-ADC0-D2C93FB7B266}" srcOrd="0" destOrd="0" presId="urn:microsoft.com/office/officeart/2005/8/layout/orgChart1"/>
    <dgm:cxn modelId="{55D426FA-7122-42F9-BBB4-9A5D31F18CED}" type="presOf" srcId="{05542C8F-81F9-4FFD-9620-A2CE968401FF}" destId="{F8F82617-F652-483A-A2AD-66B4FDC93A54}" srcOrd="0" destOrd="0" presId="urn:microsoft.com/office/officeart/2005/8/layout/orgChart1"/>
    <dgm:cxn modelId="{DABE9280-9CF2-4D24-8DE7-AC0B3ED55720}" srcId="{18D1E6F8-2941-447B-A020-B76EEC9D8F18}" destId="{4DDDC04A-12F3-4EFC-9F11-F57D611C58D5}" srcOrd="1" destOrd="0" parTransId="{5964FF4E-7119-42B5-9354-23345D5C586C}" sibTransId="{EB9D041F-5F58-41BF-9114-98BBE03957E4}"/>
    <dgm:cxn modelId="{52D6A996-0D56-43BA-B441-CAA77A26C917}" type="presOf" srcId="{1B1B4AA3-37FC-40AC-B3FE-CBF51B43557B}" destId="{2B768380-87D9-429D-86BB-3067091F8B22}" srcOrd="0" destOrd="0" presId="urn:microsoft.com/office/officeart/2005/8/layout/orgChart1"/>
    <dgm:cxn modelId="{7C83DFB1-A81F-47E4-99FA-7F7EF5842B01}" type="presOf" srcId="{F3990ED3-1ADF-46A9-AEE1-1933C4BF467A}" destId="{5378DA18-EC0C-49D5-931D-288DE18BA2DE}" srcOrd="1" destOrd="0" presId="urn:microsoft.com/office/officeart/2005/8/layout/orgChart1"/>
    <dgm:cxn modelId="{ED1BB88C-D801-4DA4-8B78-3D775AB27DEF}" type="presOf" srcId="{960A06C5-A957-4D10-9337-69227F9226E3}" destId="{487DC3DC-FC7C-4E6A-AC2C-19E4BA033B33}" srcOrd="0" destOrd="0" presId="urn:microsoft.com/office/officeart/2005/8/layout/orgChart1"/>
    <dgm:cxn modelId="{F22A322C-6113-4063-94A2-320B10DC6B48}" type="presOf" srcId="{B8DFCB51-3F8A-494D-A1DB-573320CBC119}" destId="{6BF5038F-5940-4AF3-A5FC-820420E5055C}" srcOrd="0" destOrd="0" presId="urn:microsoft.com/office/officeart/2005/8/layout/orgChart1"/>
    <dgm:cxn modelId="{E268FA87-DC70-4157-89C8-31041C56CD45}" type="presOf" srcId="{0B3D6177-0FBE-4928-9A87-8EF6BC6D9ADF}" destId="{F2D64B30-9FF9-4FEE-8F95-F1A29E163FBF}" srcOrd="0" destOrd="0" presId="urn:microsoft.com/office/officeart/2005/8/layout/orgChart1"/>
    <dgm:cxn modelId="{4ACA68AE-F88C-4319-869B-8626853E6496}" srcId="{537F7570-6D49-4D64-AA22-828A8880004B}" destId="{6F8FE5A4-A841-43AF-A30A-1F09811BF9B9}" srcOrd="1" destOrd="0" parTransId="{4D8F1F76-AA9B-4A1D-9A57-0004EABD0B3E}" sibTransId="{4046551E-214D-448D-9151-3DB166DE8913}"/>
    <dgm:cxn modelId="{76304989-FCFA-4694-BF67-B64871008A62}" type="presOf" srcId="{7ACC8D7A-7AD8-45C5-AFC4-73451CEAD3FF}" destId="{0C17B189-6BA0-4A15-9E3A-D08E6589A71A}" srcOrd="0" destOrd="0" presId="urn:microsoft.com/office/officeart/2005/8/layout/orgChart1"/>
    <dgm:cxn modelId="{B0C10C43-58C5-4C0D-B695-8C4CF209978E}" type="presOf" srcId="{0F84637C-A65C-44CB-9EF3-24311B575028}" destId="{BEA8B713-A722-47BA-97A9-97544708785F}" srcOrd="0" destOrd="0" presId="urn:microsoft.com/office/officeart/2005/8/layout/orgChart1"/>
    <dgm:cxn modelId="{3389E4C4-4611-4E3C-8BEB-5DFE5022099A}" srcId="{13BF8BF2-1547-4DD6-B59F-39518D4A30FB}" destId="{5C533968-B6CD-4010-AEE1-B93431B7EE82}" srcOrd="4" destOrd="0" parTransId="{A31E5CFD-5B64-453A-B08D-B9A001A2CB35}" sibTransId="{485E4330-2B00-4E2E-9645-858A42F9BFC1}"/>
    <dgm:cxn modelId="{33111B19-2DF2-42C8-B3F0-9755D8D51D25}" type="presOf" srcId="{7E92D285-935A-4B79-8FAA-F854608B7F7B}" destId="{93E58143-C84F-46F9-B56A-A5A25BD11072}" srcOrd="0" destOrd="0" presId="urn:microsoft.com/office/officeart/2005/8/layout/orgChart1"/>
    <dgm:cxn modelId="{04E4D2F0-58DD-4E3E-AA0C-CE60CAED4446}" type="presOf" srcId="{AADE617D-C948-45FB-A6D7-E66E3654D0EA}" destId="{5B35287D-F05A-4D45-81DE-01FE0D019229}" srcOrd="0" destOrd="0" presId="urn:microsoft.com/office/officeart/2005/8/layout/orgChart1"/>
    <dgm:cxn modelId="{CDA1C9B6-D202-4D57-9053-73428AFB08B3}" type="presOf" srcId="{4DDDC04A-12F3-4EFC-9F11-F57D611C58D5}" destId="{63037CA3-46AC-407D-811D-7F30BC80DA7C}" srcOrd="1" destOrd="0" presId="urn:microsoft.com/office/officeart/2005/8/layout/orgChart1"/>
    <dgm:cxn modelId="{AA22BA21-BA73-4809-9DF3-06B8550F8D7C}" type="presOf" srcId="{E58B8986-6C32-4548-86DF-6EE955A9A307}" destId="{F2D63A80-016C-4C76-956C-171197937109}" srcOrd="1" destOrd="0" presId="urn:microsoft.com/office/officeart/2005/8/layout/orgChart1"/>
    <dgm:cxn modelId="{808A1F63-9A3C-46F8-BBC0-968C623C09FC}" srcId="{094ABA52-0766-4B4C-983E-F42F35B17CE8}" destId="{7E92D285-935A-4B79-8FAA-F854608B7F7B}" srcOrd="4" destOrd="0" parTransId="{9DB66160-93B1-4850-BD98-2A6402CF8465}" sibTransId="{5C1F5DA7-84D0-4434-8F31-887F451EF2C5}"/>
    <dgm:cxn modelId="{9FFC100A-CD59-4029-BA70-DC36F125801C}" type="presOf" srcId="{27FDAF25-BE35-4AA0-BC9D-30D7D2EE347A}" destId="{51080670-1221-4BF9-A49B-78A8C8519E46}" srcOrd="1" destOrd="0" presId="urn:microsoft.com/office/officeart/2005/8/layout/orgChart1"/>
    <dgm:cxn modelId="{92DF17CA-EB86-4267-9B3D-E57431EE3DAB}" type="presOf" srcId="{3FDBAF76-3338-40A3-A00F-D6CE43681009}" destId="{AF3E7588-4D5B-4D05-8D35-118EF97EB104}" srcOrd="1" destOrd="0" presId="urn:microsoft.com/office/officeart/2005/8/layout/orgChart1"/>
    <dgm:cxn modelId="{83241417-A75E-4532-A33D-0D6210BF6FE0}" type="presOf" srcId="{A8F96530-4190-45E6-9377-320163F8F9CB}" destId="{26E2A251-03D3-4CF0-ABFC-233C7AFD4199}" srcOrd="0" destOrd="0" presId="urn:microsoft.com/office/officeart/2005/8/layout/orgChart1"/>
    <dgm:cxn modelId="{D007098C-2C7D-42FE-9D27-C5EE205908AF}" type="presOf" srcId="{9C3A4EA7-B3E7-490B-B2EC-E41CE2E8897F}" destId="{C5C685A1-2243-49C1-81F6-8D8A4D039C63}" srcOrd="0" destOrd="0" presId="urn:microsoft.com/office/officeart/2005/8/layout/orgChart1"/>
    <dgm:cxn modelId="{929819EB-AC66-4ABE-89CF-FD9E1FC2BB42}" type="presOf" srcId="{639EA514-B251-4E96-A8F4-82DBEE510C06}" destId="{C9894C06-2FCF-4B77-B0F3-1466D2251F44}" srcOrd="0" destOrd="0" presId="urn:microsoft.com/office/officeart/2005/8/layout/orgChart1"/>
    <dgm:cxn modelId="{32EDF4FA-260C-46E0-BA6F-5A441286A851}" srcId="{13BF8BF2-1547-4DD6-B59F-39518D4A30FB}" destId="{22C65CD9-BD99-4678-8CC8-736435843642}" srcOrd="3" destOrd="0" parTransId="{B02B4A05-676C-4166-89AA-76D57ACE6C6A}" sibTransId="{D1770B69-02A5-4849-A3B9-5A71F1445295}"/>
    <dgm:cxn modelId="{68F896E0-81AF-48C0-8A59-F7BF83DFED13}" type="presOf" srcId="{9476CE1C-691B-4D94-8F85-AA69B4A61E46}" destId="{77EC3F23-4688-40F3-B63D-BCAFA8406BD9}" srcOrd="0" destOrd="0" presId="urn:microsoft.com/office/officeart/2005/8/layout/orgChart1"/>
    <dgm:cxn modelId="{AEEA5C5B-F10E-4E78-98F5-F2D5F51ACAE7}" type="presOf" srcId="{8CEF4BBB-F60B-41AA-9676-591DC18137A5}" destId="{FAAD27F8-5B8F-4C94-95C0-AEAE32121443}" srcOrd="0" destOrd="0" presId="urn:microsoft.com/office/officeart/2005/8/layout/orgChart1"/>
    <dgm:cxn modelId="{53EC0EEE-51BB-4594-AE04-5F6AD0401500}" srcId="{D8AA3413-34AE-4120-B3D2-F38B14C003E3}" destId="{06F42E92-AE4A-4F73-8552-8A52FB4B1FE9}" srcOrd="4" destOrd="0" parTransId="{24607E37-8A22-4F5D-8207-300BCF6C4786}" sibTransId="{545470B6-0325-45A7-BF38-63A6C4AD12E6}"/>
    <dgm:cxn modelId="{94A91625-8E27-4AF6-AAB1-F04D1C5BB284}" srcId="{06F42E92-AE4A-4F73-8552-8A52FB4B1FE9}" destId="{04792FA8-5B55-4D05-AAC7-D905931868AA}" srcOrd="2" destOrd="0" parTransId="{4F405BF1-B4F1-4DB7-8BA7-7CE60D6D2ACC}" sibTransId="{4B0AAB35-8173-4DBF-8BC5-7AF877BBE511}"/>
    <dgm:cxn modelId="{4510C8E9-65C2-48EB-AD9E-F6223EE7D9B7}" srcId="{537F7570-6D49-4D64-AA22-828A8880004B}" destId="{B94D23CC-99E9-4E2D-B9F4-2601F7040651}" srcOrd="2" destOrd="0" parTransId="{C2187988-04E3-4E24-BA30-89259469EF74}" sibTransId="{EE37C36D-065F-47C5-8D43-A56AE9E56EDC}"/>
    <dgm:cxn modelId="{2616D8DD-7C68-4ED3-B502-9327CB7C1192}" srcId="{D8AA3413-34AE-4120-B3D2-F38B14C003E3}" destId="{18D1E6F8-2941-447B-A020-B76EEC9D8F18}" srcOrd="9" destOrd="0" parTransId="{A36DF168-3748-42EB-9B97-B3F0EFA332F0}" sibTransId="{EFE32E9F-A4BA-455E-8EEB-A1BD6A7D1148}"/>
    <dgm:cxn modelId="{4B563EB2-A53D-4A77-8003-291D0813C72B}" type="presOf" srcId="{5CECA633-8C8D-4E3B-B887-7B8C526F5516}" destId="{FE46E19D-877C-40E2-A2A2-A56EE1E0D6C2}" srcOrd="0" destOrd="0" presId="urn:microsoft.com/office/officeart/2005/8/layout/orgChart1"/>
    <dgm:cxn modelId="{CC3AFE88-B695-4D8D-9925-6C2F90B669B9}" type="presOf" srcId="{DC863F4E-D91E-4D7F-AC13-D4B593499BF4}" destId="{898F277E-3D21-455F-B71C-C51A184794E4}" srcOrd="0" destOrd="0" presId="urn:microsoft.com/office/officeart/2005/8/layout/orgChart1"/>
    <dgm:cxn modelId="{5ECA912A-261B-40F1-86F1-39830B46CA3F}" type="presOf" srcId="{6D2E102F-E12B-44E3-8C96-071BA6CBCA1E}" destId="{0B418580-ED12-449E-AC73-13883886CE39}" srcOrd="1" destOrd="0" presId="urn:microsoft.com/office/officeart/2005/8/layout/orgChart1"/>
    <dgm:cxn modelId="{C4C059EE-CB76-41F2-9005-DC6F5E7240AA}" srcId="{13BF8BF2-1547-4DD6-B59F-39518D4A30FB}" destId="{D0EA3F30-794D-42E0-8504-44A165AB1C69}" srcOrd="1" destOrd="0" parTransId="{93135481-27D5-4A4F-9E4B-328847E14264}" sibTransId="{8A88281B-466D-4D80-9CA3-5CB6FE8A3136}"/>
    <dgm:cxn modelId="{E0661F00-FF1D-4381-88E4-6BF918194608}" type="presOf" srcId="{C2187988-04E3-4E24-BA30-89259469EF74}" destId="{C2ACC6C8-B95A-44AC-A53A-F346B1804E04}" srcOrd="0" destOrd="0" presId="urn:microsoft.com/office/officeart/2005/8/layout/orgChart1"/>
    <dgm:cxn modelId="{2CA5D430-B410-446F-BF1A-7092117C7FBA}" type="presOf" srcId="{6D696FE6-A631-408B-AC81-F7A5687B4F11}" destId="{A8638E30-B166-4C85-ADDC-A8724ED1A2D6}" srcOrd="0" destOrd="0" presId="urn:microsoft.com/office/officeart/2005/8/layout/orgChart1"/>
    <dgm:cxn modelId="{26D71CB4-FDF8-4AEE-98AE-4A11703D67B4}" type="presOf" srcId="{9564750B-84E9-4BD7-AF64-7396E35FC367}" destId="{ADE7FC5B-0E90-472E-A3CE-650163DCE3B3}" srcOrd="0" destOrd="0" presId="urn:microsoft.com/office/officeart/2005/8/layout/orgChart1"/>
    <dgm:cxn modelId="{567B74F5-7CD8-497B-9CC2-C6D0AAB2FA1E}" srcId="{537F7570-6D49-4D64-AA22-828A8880004B}" destId="{E58B8986-6C32-4548-86DF-6EE955A9A307}" srcOrd="0" destOrd="0" parTransId="{F59BC96A-88BF-47F2-B5B1-142744AAE408}" sibTransId="{54AE5EA3-39B2-440B-871B-A81387277E41}"/>
    <dgm:cxn modelId="{F1E2D2EF-BDE4-4AA4-BAB5-C36C96BB2B27}" type="presOf" srcId="{04792FA8-5B55-4D05-AAC7-D905931868AA}" destId="{1B87F9F7-B03A-4E9B-8BC6-5E9E44B8984B}" srcOrd="0" destOrd="0" presId="urn:microsoft.com/office/officeart/2005/8/layout/orgChart1"/>
    <dgm:cxn modelId="{099760B4-9B2E-47D9-90BD-8B5C8986F599}" type="presOf" srcId="{9832D458-499A-473E-BA1D-22A0759A3C31}" destId="{B94FAFED-E51B-4098-9E9F-4683ADF5F457}" srcOrd="1" destOrd="0" presId="urn:microsoft.com/office/officeart/2005/8/layout/orgChart1"/>
    <dgm:cxn modelId="{B82134AB-0817-4A08-BB7A-06AAF943AAF0}" type="presOf" srcId="{1BF09A55-118A-4A67-9319-E81EF2A52FE7}" destId="{A4BBF095-2FA7-4F61-ADB3-40302FB95046}" srcOrd="0" destOrd="0" presId="urn:microsoft.com/office/officeart/2005/8/layout/orgChart1"/>
    <dgm:cxn modelId="{4E38CF5D-B11A-40E5-B2BE-97CE4FAEFDDB}" srcId="{8DE3869B-FBCE-4153-A85F-B3B15AFE9AE0}" destId="{286BFCFE-DAD1-4175-913B-03C76691F290}" srcOrd="4" destOrd="0" parTransId="{B40F7DEF-BF17-4739-A6EF-144E3298FFE3}" sibTransId="{77822DC9-79B6-4CB8-A966-B8D33BFB3616}"/>
    <dgm:cxn modelId="{6F99B1E1-0A6B-4282-849A-CBE86B5E6771}" type="presOf" srcId="{6F8FE5A4-A841-43AF-A30A-1F09811BF9B9}" destId="{85EAC978-3DC9-4B85-9333-31A9984F24FA}" srcOrd="1" destOrd="0" presId="urn:microsoft.com/office/officeart/2005/8/layout/orgChart1"/>
    <dgm:cxn modelId="{BFA5493F-B59E-49CE-903A-50162DF234B4}" type="presOf" srcId="{1FD02C1D-553A-4189-95CF-A6F37BBE2ED4}" destId="{B2275ED8-7807-4CE6-8378-4A045B82E025}" srcOrd="0" destOrd="0" presId="urn:microsoft.com/office/officeart/2005/8/layout/orgChart1"/>
    <dgm:cxn modelId="{92208CCF-10D8-4A47-B7BB-4D419DF816D6}" type="presOf" srcId="{ADD5B72B-0162-4152-AB1D-067699B55F88}" destId="{C32A8594-68EA-4523-A798-3314367F3F59}" srcOrd="0" destOrd="0" presId="urn:microsoft.com/office/officeart/2005/8/layout/orgChart1"/>
    <dgm:cxn modelId="{8F4802F3-1F2C-48FF-AC04-0F391E2F2EBA}" type="presOf" srcId="{81C4E863-36C5-4043-9ABA-FF29873E0A5C}" destId="{3AE22E87-1DDF-466E-A01C-169354CBEBB5}" srcOrd="0" destOrd="0" presId="urn:microsoft.com/office/officeart/2005/8/layout/orgChart1"/>
    <dgm:cxn modelId="{0A8CAF45-0673-4013-995B-4843AF0B7FDD}" type="presOf" srcId="{960A06C5-A957-4D10-9337-69227F9226E3}" destId="{816D9600-DCBE-4350-B796-2C9ED2B51C37}" srcOrd="1" destOrd="0" presId="urn:microsoft.com/office/officeart/2005/8/layout/orgChart1"/>
    <dgm:cxn modelId="{177E53B8-BD79-4610-899F-188C26ADF100}" type="presOf" srcId="{22C65CD9-BD99-4678-8CC8-736435843642}" destId="{C1F1765F-DE20-4484-BEA2-B3A06CE8BA02}" srcOrd="1" destOrd="0" presId="urn:microsoft.com/office/officeart/2005/8/layout/orgChart1"/>
    <dgm:cxn modelId="{0D34D041-CE8A-414F-8466-A439FD7DF68C}" type="presOf" srcId="{8CEF4BBB-F60B-41AA-9676-591DC18137A5}" destId="{EAE8334A-DE49-4581-B6D8-83A30C81C013}" srcOrd="1" destOrd="0" presId="urn:microsoft.com/office/officeart/2005/8/layout/orgChart1"/>
    <dgm:cxn modelId="{EC46343B-AFD4-4979-9413-D8BF3FFA1C65}" type="presOf" srcId="{10E55BC4-50DA-4EDD-A889-8B19D91333A5}" destId="{2C913226-B466-4470-8C2C-2405706C79A8}" srcOrd="0" destOrd="0" presId="urn:microsoft.com/office/officeart/2005/8/layout/orgChart1"/>
    <dgm:cxn modelId="{95C9779C-F6F6-4681-9D45-DE577BCB9799}" type="presOf" srcId="{ED25E486-E8A8-4054-A47A-3A97A7CBE00C}" destId="{28FC6003-8839-4A8D-8D88-6E098F4DE243}" srcOrd="1" destOrd="0" presId="urn:microsoft.com/office/officeart/2005/8/layout/orgChart1"/>
    <dgm:cxn modelId="{0621E2D6-1F3E-4441-A68E-36A3C3333CDC}" type="presOf" srcId="{B02B4A05-676C-4166-89AA-76D57ACE6C6A}" destId="{AADBCEF6-5F91-4142-9AB7-08593E478C4C}" srcOrd="0" destOrd="0" presId="urn:microsoft.com/office/officeart/2005/8/layout/orgChart1"/>
    <dgm:cxn modelId="{89847CE5-0E22-49D7-91B3-79FB15A9C8A4}" srcId="{8DE3869B-FBCE-4153-A85F-B3B15AFE9AE0}" destId="{0899A091-BAB6-4526-88D4-707B2C687AE0}" srcOrd="3" destOrd="0" parTransId="{C9752A3D-9B95-465A-A92C-0B3E5196397E}" sibTransId="{4A9CB8BF-64B5-44CF-83A3-77E7A2ECD080}"/>
    <dgm:cxn modelId="{0C5C3611-1697-46CC-B465-69588EDBFB37}" type="presOf" srcId="{094ABA52-0766-4B4C-983E-F42F35B17CE8}" destId="{07988E0C-3BD1-4089-8B7C-196E2B30E5AE}" srcOrd="1" destOrd="0" presId="urn:microsoft.com/office/officeart/2005/8/layout/orgChart1"/>
    <dgm:cxn modelId="{BEA8B9EC-69E3-40A7-B148-D87568242041}" srcId="{05542C8F-81F9-4FFD-9620-A2CE968401FF}" destId="{3D3FFD24-05C1-4BDF-B9D0-94D5F63E0DDF}" srcOrd="2" destOrd="0" parTransId="{F501DE66-D553-47FA-AC82-C260F3BBFDE2}" sibTransId="{8C4D6F50-801F-4509-94C4-C6E26782568F}"/>
    <dgm:cxn modelId="{0CCDC7A3-0479-45F6-895D-3AEA5F9C18A9}" srcId="{13BF8BF2-1547-4DD6-B59F-39518D4A30FB}" destId="{95368474-56B4-4B6F-B4EC-6C5A6E86336B}" srcOrd="2" destOrd="0" parTransId="{082E93B1-0DBF-42D3-AEDE-727D22732B90}" sibTransId="{7A444FA8-AA85-4378-BD4B-D35EBB8C65BC}"/>
    <dgm:cxn modelId="{E05AB8B3-6672-450B-87E5-38E3C3143EC7}" type="presOf" srcId="{9DB66160-93B1-4850-BD98-2A6402CF8465}" destId="{DBEE1A0B-97B4-48A9-9F7C-1F313C25C80E}" srcOrd="0" destOrd="0" presId="urn:microsoft.com/office/officeart/2005/8/layout/orgChart1"/>
    <dgm:cxn modelId="{F0185EA0-DA5C-430A-9D4F-5181BF526080}" type="presOf" srcId="{15A77E8F-F44F-4F74-9EE1-D66C2D802DA4}" destId="{13E1BB41-02B1-4C90-B5FB-3810D99981B9}" srcOrd="0" destOrd="0" presId="urn:microsoft.com/office/officeart/2005/8/layout/orgChart1"/>
    <dgm:cxn modelId="{47E64678-E395-4F4C-9AAD-EE5AB449A081}" type="presOf" srcId="{1575A0E3-E958-4A1E-A38C-13972484FDC1}" destId="{90279295-5B0F-441A-BA87-AACD534F6A99}" srcOrd="0" destOrd="0" presId="urn:microsoft.com/office/officeart/2005/8/layout/orgChart1"/>
    <dgm:cxn modelId="{F16BEE7C-2C7E-412A-88CA-6E3497402875}" type="presOf" srcId="{E3ACBC4F-31EE-4583-A9FA-62F37789DBEB}" destId="{D72AF1C1-26DA-41A2-9326-D39BFC4F4932}" srcOrd="1" destOrd="0" presId="urn:microsoft.com/office/officeart/2005/8/layout/orgChart1"/>
    <dgm:cxn modelId="{222AC65B-DA98-4567-836D-668A0D79C50E}" srcId="{094ABA52-0766-4B4C-983E-F42F35B17CE8}" destId="{8E77E09E-EFFE-46FD-947B-6614A45EBBE0}" srcOrd="0" destOrd="0" parTransId="{9C3A4EA7-B3E7-490B-B2EC-E41CE2E8897F}" sibTransId="{0031EBA4-F6C5-409B-AB4E-B86BAD28B001}"/>
    <dgm:cxn modelId="{A01A4524-638B-4411-9CDA-633ED42C5C49}" srcId="{8DE3869B-FBCE-4153-A85F-B3B15AFE9AE0}" destId="{DC863F4E-D91E-4D7F-AC13-D4B593499BF4}" srcOrd="7" destOrd="0" parTransId="{E9E54BCD-0BB6-426B-93EE-FAF2B5FCE865}" sibTransId="{221D153E-EDA0-4173-89EE-160D5B58CE55}"/>
    <dgm:cxn modelId="{C9934B67-D79F-4AB8-9347-C68019DF2677}" srcId="{13BF8BF2-1547-4DD6-B59F-39518D4A30FB}" destId="{239EEDC8-74A4-4573-818F-055B8846C96C}" srcOrd="5" destOrd="0" parTransId="{2A02D646-E859-4A0A-B83E-58C847A0F962}" sibTransId="{795487AC-F697-4311-801C-1D57164F1A2A}"/>
    <dgm:cxn modelId="{B9C48D16-3215-4E81-B235-F93134CA6EC3}" srcId="{8DE3869B-FBCE-4153-A85F-B3B15AFE9AE0}" destId="{ED25E486-E8A8-4054-A47A-3A97A7CBE00C}" srcOrd="1" destOrd="0" parTransId="{CF716E55-5146-403B-8EFA-373A369BD53A}" sibTransId="{E7C60B88-EC53-4FD0-B6F2-BEB44E118268}"/>
    <dgm:cxn modelId="{0AAC2F5E-7902-4BDA-B6C2-02C024471AF2}" srcId="{D8AA3413-34AE-4120-B3D2-F38B14C003E3}" destId="{8DE3869B-FBCE-4153-A85F-B3B15AFE9AE0}" srcOrd="3" destOrd="0" parTransId="{F5E950F6-978C-48C7-870B-8B0C47890562}" sibTransId="{2ADE7490-4C83-4A56-9CD6-5B1544D384D6}"/>
    <dgm:cxn modelId="{0FF64930-E208-426D-99E1-BE1B094E439E}" type="presOf" srcId="{655AD8A4-4AA7-4F59-AF8A-4C6C46B0CDD8}" destId="{38B64FE8-ED6B-46A8-B2D5-0CE508CCA5E5}" srcOrd="1" destOrd="0" presId="urn:microsoft.com/office/officeart/2005/8/layout/orgChart1"/>
    <dgm:cxn modelId="{F19B945A-AF0A-4444-BBB4-EC87BA368F9C}" type="presOf" srcId="{CD8E18BE-47B1-405A-BC9F-AD833AE8569B}" destId="{689173FA-A320-40B9-A880-B4B130CCEFB7}" srcOrd="0" destOrd="0" presId="urn:microsoft.com/office/officeart/2005/8/layout/orgChart1"/>
    <dgm:cxn modelId="{0B721F25-99BA-4EE1-824F-EF2922AF44B8}" type="presOf" srcId="{E2935FDF-6D4E-4839-96CF-273403B21925}" destId="{8BA6AEA3-7603-4427-89CC-38FCE4D90497}" srcOrd="0" destOrd="0" presId="urn:microsoft.com/office/officeart/2005/8/layout/orgChart1"/>
    <dgm:cxn modelId="{74DDFCB7-DFA3-4CF1-8E41-B8058E2656C8}" type="presOf" srcId="{765BF4E2-8102-422D-A5BD-D17FC370BA1C}" destId="{53EF0669-757A-4A55-9624-035E103F7C67}" srcOrd="0" destOrd="0" presId="urn:microsoft.com/office/officeart/2005/8/layout/orgChart1"/>
    <dgm:cxn modelId="{6A03B1D2-002B-455C-88BA-3BB1D9759650}" type="presOf" srcId="{E406166A-5922-442E-A0ED-A0B0EB12CD26}" destId="{F7EDEB3C-77A0-4D7B-8525-AF7F59917893}" srcOrd="0" destOrd="0" presId="urn:microsoft.com/office/officeart/2005/8/layout/orgChart1"/>
    <dgm:cxn modelId="{213D4117-2C17-413D-921B-CD1B85E9121A}" type="presOf" srcId="{DC863F4E-D91E-4D7F-AC13-D4B593499BF4}" destId="{D29831D0-A494-4850-B1BA-B1C2B4E4E192}" srcOrd="1" destOrd="0" presId="urn:microsoft.com/office/officeart/2005/8/layout/orgChart1"/>
    <dgm:cxn modelId="{C9486626-C70F-46A0-94D0-11FC3F5CFE04}" srcId="{8DE3869B-FBCE-4153-A85F-B3B15AFE9AE0}" destId="{6D2E102F-E12B-44E3-8C96-071BA6CBCA1E}" srcOrd="2" destOrd="0" parTransId="{0B3D6177-0FBE-4928-9A87-8EF6BC6D9ADF}" sibTransId="{90F18847-A3B1-4A20-8634-840223DB7082}"/>
    <dgm:cxn modelId="{9F5E88B0-563A-40A1-B0C4-9C32AAE17089}" srcId="{A2523545-EBAF-4FBC-B9AA-EFEA9ED552E6}" destId="{3FDBAF76-3338-40A3-A00F-D6CE43681009}" srcOrd="4" destOrd="0" parTransId="{AA6E02BD-D1EC-4C00-BF99-591EC6B26F6D}" sibTransId="{BDC16C4C-BE34-47EC-9881-8A508CE4A489}"/>
    <dgm:cxn modelId="{7AC6823F-7E4D-4389-96F7-8E0427555E56}" type="presOf" srcId="{F745381C-CA4B-4474-8A43-7590AF25D9FC}" destId="{F204B4A4-D4C1-4C9A-99E9-1C34FDB7E2E6}" srcOrd="0" destOrd="0" presId="urn:microsoft.com/office/officeart/2005/8/layout/orgChart1"/>
    <dgm:cxn modelId="{31A07923-EBE6-4B2C-8821-D5DED1123E91}" type="presOf" srcId="{D0EA3F30-794D-42E0-8504-44A165AB1C69}" destId="{B761B1C6-E2EE-43C2-90E1-97743DFB4773}" srcOrd="0" destOrd="0" presId="urn:microsoft.com/office/officeart/2005/8/layout/orgChart1"/>
    <dgm:cxn modelId="{8820CA72-2637-4EC4-BBDF-2071663ABEA4}" type="presOf" srcId="{5131B2EF-3BE3-4087-A89A-7E923A83A01C}" destId="{368E8E89-580E-40B8-94DA-9D32D371EE2A}" srcOrd="1" destOrd="0" presId="urn:microsoft.com/office/officeart/2005/8/layout/orgChart1"/>
    <dgm:cxn modelId="{09851E2D-317D-422E-A338-68946E686C1F}" type="presOf" srcId="{8DE3869B-FBCE-4153-A85F-B3B15AFE9AE0}" destId="{495BAC4B-01A3-4596-AA79-5D35BB890436}" srcOrd="1" destOrd="0" presId="urn:microsoft.com/office/officeart/2005/8/layout/orgChart1"/>
    <dgm:cxn modelId="{672EDA46-A5A5-4531-9305-982EF78E85CA}" type="presOf" srcId="{8E77E09E-EFFE-46FD-947B-6614A45EBBE0}" destId="{5AB05E63-5333-4267-9425-639F62F933E2}" srcOrd="1" destOrd="0" presId="urn:microsoft.com/office/officeart/2005/8/layout/orgChart1"/>
    <dgm:cxn modelId="{ABD31D63-74C8-4C2D-8DA0-2320E7C0C46F}" srcId="{18D1E6F8-2941-447B-A020-B76EEC9D8F18}" destId="{9564750B-84E9-4BD7-AF64-7396E35FC367}" srcOrd="0" destOrd="0" parTransId="{379A5415-4C63-47B3-9266-986AC1B96DE4}" sibTransId="{A28F9FC9-A466-4801-9B55-D7060D824611}"/>
    <dgm:cxn modelId="{F98915DE-9E6C-4601-B728-28E923E39009}" type="presOf" srcId="{F614FE35-36CD-4E60-8E7D-9E149E01EA2E}" destId="{6444E727-EE00-480C-B4E9-CB084BD2DED5}" srcOrd="0" destOrd="0" presId="urn:microsoft.com/office/officeart/2005/8/layout/orgChart1"/>
    <dgm:cxn modelId="{3065C1E5-4495-4398-AB35-5088B5298B6D}" type="presOf" srcId="{D0C87DF3-23CA-4D5B-AD08-8AB0A906B466}" destId="{CE55D0BC-C8D9-4DFB-A6C4-B2D60D35949C}" srcOrd="0" destOrd="0" presId="urn:microsoft.com/office/officeart/2005/8/layout/orgChart1"/>
    <dgm:cxn modelId="{EA25A36B-9861-4C3E-B5D9-35FEFE604BBA}" srcId="{05542C8F-81F9-4FFD-9620-A2CE968401FF}" destId="{F3990ED3-1ADF-46A9-AEE1-1933C4BF467A}" srcOrd="0" destOrd="0" parTransId="{1B1B4AA3-37FC-40AC-B3FE-CBF51B43557B}" sibTransId="{B680B6AF-2E78-4855-B96B-53CBA552879F}"/>
    <dgm:cxn modelId="{971FD967-0155-4070-A2FA-F789E19E4AD8}" type="presOf" srcId="{D8AA3413-34AE-4120-B3D2-F38B14C003E3}" destId="{E0BBD4D3-9E40-4323-A87A-AFF5B75776DB}" srcOrd="0" destOrd="0" presId="urn:microsoft.com/office/officeart/2005/8/layout/orgChart1"/>
    <dgm:cxn modelId="{6F5553BA-4F29-47F5-B7F9-8AE5E4584E0A}" srcId="{A2523545-EBAF-4FBC-B9AA-EFEA9ED552E6}" destId="{5131B2EF-3BE3-4087-A89A-7E923A83A01C}" srcOrd="1" destOrd="0" parTransId="{E6E97B37-E30E-42F6-91C6-AB5EDF9F8ED8}" sibTransId="{782A861F-327A-4ADD-88F2-276FBFEF463C}"/>
    <dgm:cxn modelId="{9820593E-AB09-4BA4-AFD5-B628C32B3D93}" type="presOf" srcId="{B94D23CC-99E9-4E2D-B9F4-2601F7040651}" destId="{0BF13C5D-0DC1-4FD7-8D96-1D8165E3A2C2}" srcOrd="1" destOrd="0" presId="urn:microsoft.com/office/officeart/2005/8/layout/orgChart1"/>
    <dgm:cxn modelId="{B7160F06-371F-4BDF-8BE6-395B294C5B12}" srcId="{D8AA3413-34AE-4120-B3D2-F38B14C003E3}" destId="{094ABA52-0766-4B4C-983E-F42F35B17CE8}" srcOrd="8" destOrd="0" parTransId="{883E83E7-2E3A-48B7-B821-71767B2F7FED}" sibTransId="{BBDC1367-F0C0-4360-A4C8-BB8A07AD3B82}"/>
    <dgm:cxn modelId="{7C52FB7B-039F-48D2-A372-F1E5BB2D909D}" type="presOf" srcId="{5372730A-8BEE-4505-81B5-517D3138D3F4}" destId="{02C3AC6F-63E4-408C-B9E6-AF7DF14EC3B3}" srcOrd="0" destOrd="0" presId="urn:microsoft.com/office/officeart/2005/8/layout/orgChart1"/>
    <dgm:cxn modelId="{1B5A9CD7-EC5F-4514-A788-97059F76BAA7}" type="presOf" srcId="{ED25E486-E8A8-4054-A47A-3A97A7CBE00C}" destId="{D512F6FF-842A-4EC7-9968-598F248E3581}" srcOrd="0" destOrd="0" presId="urn:microsoft.com/office/officeart/2005/8/layout/orgChart1"/>
    <dgm:cxn modelId="{A6D6A2E2-41BF-4D8B-AD86-89904230A453}" type="presOf" srcId="{18D1E6F8-2941-447B-A020-B76EEC9D8F18}" destId="{0A9A2485-EDA1-4D46-861E-A855CA143D18}" srcOrd="0" destOrd="0" presId="urn:microsoft.com/office/officeart/2005/8/layout/orgChart1"/>
    <dgm:cxn modelId="{D0F06145-EE43-45B7-B569-CE0E71D6C501}" type="presOf" srcId="{094ABA52-0766-4B4C-983E-F42F35B17CE8}" destId="{496ABEB1-978B-479D-8F65-2E5D16CF4683}" srcOrd="0" destOrd="0" presId="urn:microsoft.com/office/officeart/2005/8/layout/orgChart1"/>
    <dgm:cxn modelId="{0AB3A8D4-C73F-4477-BD2F-A2D03631641C}" type="presOf" srcId="{A082818D-5C68-4EAC-994B-CB6F8440AAB3}" destId="{0564CB54-4687-4D4B-B16E-3445394AD7D1}" srcOrd="0" destOrd="0" presId="urn:microsoft.com/office/officeart/2005/8/layout/orgChart1"/>
    <dgm:cxn modelId="{0D4609B3-DDBE-436A-9781-39BB38F2A83E}" type="presOf" srcId="{E3ACBC4F-31EE-4583-A9FA-62F37789DBEB}" destId="{E69630B8-20A6-450F-9441-2BF00522A7FC}" srcOrd="0" destOrd="0" presId="urn:microsoft.com/office/officeart/2005/8/layout/orgChart1"/>
    <dgm:cxn modelId="{310B0730-8371-4C76-B22F-2A5AB7FB9068}" srcId="{D8AA3413-34AE-4120-B3D2-F38B14C003E3}" destId="{05542C8F-81F9-4FFD-9620-A2CE968401FF}" srcOrd="2" destOrd="0" parTransId="{2F5C030E-93EE-41DC-858A-2958F222970D}" sibTransId="{A47685CA-CA64-479C-A377-C8185169ACBB}"/>
    <dgm:cxn modelId="{536E8999-6D2A-4FE2-96DB-792007F98D84}" type="presOf" srcId="{1BF09A55-118A-4A67-9319-E81EF2A52FE7}" destId="{BE1135C5-E0E7-44B9-9E9E-819BBD6F3CDA}" srcOrd="1" destOrd="0" presId="urn:microsoft.com/office/officeart/2005/8/layout/orgChart1"/>
    <dgm:cxn modelId="{C7220E91-D1B5-461F-BCC8-A209912CF30A}" type="presOf" srcId="{0F89A839-1F10-4992-8256-D29F99926C4F}" destId="{7BDE95B8-995B-47A5-A972-BFEC68F5C88D}" srcOrd="0" destOrd="0" presId="urn:microsoft.com/office/officeart/2005/8/layout/orgChart1"/>
    <dgm:cxn modelId="{F4EC30DB-6F98-480D-9DB5-7B45D0B9E921}" type="presOf" srcId="{95AD010A-A8A2-404D-86C9-1322E8EDE1AD}" destId="{E3EB8A31-E0D9-46A6-BA96-2E9D17D9F3B8}" srcOrd="1" destOrd="0" presId="urn:microsoft.com/office/officeart/2005/8/layout/orgChart1"/>
    <dgm:cxn modelId="{2F5E59E2-5039-4E1E-A6E7-E8FD16AA118B}" type="presOf" srcId="{E58B8986-6C32-4548-86DF-6EE955A9A307}" destId="{5E95B4F9-F9C0-495C-9ACB-D8E5235E07F8}" srcOrd="0" destOrd="0" presId="urn:microsoft.com/office/officeart/2005/8/layout/orgChart1"/>
    <dgm:cxn modelId="{E92C7C69-D755-434B-9F3B-8FCE04C46D01}" type="presOf" srcId="{15A77E8F-F44F-4F74-9EE1-D66C2D802DA4}" destId="{C8C2EF44-4686-4E4F-9E25-5374F6186AE6}" srcOrd="1" destOrd="0" presId="urn:microsoft.com/office/officeart/2005/8/layout/orgChart1"/>
    <dgm:cxn modelId="{7AD5C1C0-5748-4869-9FC3-5C76173F6988}" type="presOf" srcId="{ECE45489-A246-4022-963B-E3525DCB5470}" destId="{F58DEC3E-9A2C-4A33-9DD1-13D746F7FCB8}" srcOrd="0" destOrd="0" presId="urn:microsoft.com/office/officeart/2005/8/layout/orgChart1"/>
    <dgm:cxn modelId="{05CF644B-9A4C-4979-8CEE-57B602A37530}" type="presOf" srcId="{948E47EA-05FC-4DC8-93CD-8E66C568115C}" destId="{A051EA28-EAD8-40AA-97B9-9BBD56D2B87B}" srcOrd="0" destOrd="0" presId="urn:microsoft.com/office/officeart/2005/8/layout/orgChart1"/>
    <dgm:cxn modelId="{DED83DDE-BBA1-423E-A07F-1DDD4FFA16BE}" type="presOf" srcId="{C9752A3D-9B95-465A-A92C-0B3E5196397E}" destId="{55F972F3-729C-4CC0-B834-FCFFE472DF05}" srcOrd="0" destOrd="0" presId="urn:microsoft.com/office/officeart/2005/8/layout/orgChart1"/>
    <dgm:cxn modelId="{7E5D2A23-D29C-4CE9-BFC9-7DF60C142D6E}" type="presOf" srcId="{13BF8BF2-1547-4DD6-B59F-39518D4A30FB}" destId="{344BFFDA-C9D6-44E0-96E7-EE7F84113060}" srcOrd="0" destOrd="0" presId="urn:microsoft.com/office/officeart/2005/8/layout/orgChart1"/>
    <dgm:cxn modelId="{C67D1659-B533-4DCA-A22C-BD55FE076E9A}" type="presOf" srcId="{06F42E92-AE4A-4F73-8552-8A52FB4B1FE9}" destId="{A1BF266E-3525-427E-A986-CB0394CD22E8}" srcOrd="1" destOrd="0" presId="urn:microsoft.com/office/officeart/2005/8/layout/orgChart1"/>
    <dgm:cxn modelId="{6CC1024C-11B8-4403-99F1-0E445ADB0D94}" type="presOf" srcId="{77646660-F8C6-45B4-8568-5870A7751FE2}" destId="{F822A8C7-B2B1-455D-9290-9402A3AA12E9}" srcOrd="0" destOrd="0" presId="urn:microsoft.com/office/officeart/2005/8/layout/orgChart1"/>
    <dgm:cxn modelId="{E42DD8F5-6166-4478-B145-B49A5E34BE94}" srcId="{05542C8F-81F9-4FFD-9620-A2CE968401FF}" destId="{46718447-3E20-41A8-885A-B2DEE6AA3C2E}" srcOrd="4" destOrd="0" parTransId="{06986FF3-6CC8-43C5-A05A-932FE7D70FFA}" sibTransId="{3BBA4B70-E85E-429E-B506-7CA67066B018}"/>
    <dgm:cxn modelId="{5D738239-8694-4AFB-8135-A86EF17FF70A}" type="presOf" srcId="{942EADF1-BBDD-417A-A215-7DD2B0AC48AC}" destId="{65A1ADDC-FA05-40A6-897C-FA8145199921}" srcOrd="1" destOrd="0" presId="urn:microsoft.com/office/officeart/2005/8/layout/orgChart1"/>
    <dgm:cxn modelId="{656311F3-5FE0-4031-AE0C-4B3075D7FC98}" type="presOf" srcId="{E33B7A3C-316A-4F13-8EC3-764D04A6CEE2}" destId="{64C367DB-645F-4E75-B8C5-4262672C13EB}" srcOrd="0" destOrd="0" presId="urn:microsoft.com/office/officeart/2005/8/layout/orgChart1"/>
    <dgm:cxn modelId="{E6885DAE-6993-4ED9-A42C-9089BB0A0DC8}" type="presOf" srcId="{082E93B1-0DBF-42D3-AEDE-727D22732B90}" destId="{D6F93697-33BC-4C8B-A9E9-A5CC3ACD3039}" srcOrd="0" destOrd="0" presId="urn:microsoft.com/office/officeart/2005/8/layout/orgChart1"/>
    <dgm:cxn modelId="{55DB89BC-2631-48E6-B59F-E22E86E0599E}" srcId="{13BF8BF2-1547-4DD6-B59F-39518D4A30FB}" destId="{960A06C5-A957-4D10-9337-69227F9226E3}" srcOrd="0" destOrd="0" parTransId="{7ACC8D7A-7AD8-45C5-AFC4-73451CEAD3FF}" sibTransId="{261815B2-9B3B-4AEE-BA35-A4ED6F398F52}"/>
    <dgm:cxn modelId="{54CA5EE9-46B2-4901-948F-26EDB78BB00F}" type="presOf" srcId="{7E92D285-935A-4B79-8FAA-F854608B7F7B}" destId="{46D3C067-5663-4D60-9AA2-F476B5446C08}" srcOrd="1" destOrd="0" presId="urn:microsoft.com/office/officeart/2005/8/layout/orgChart1"/>
    <dgm:cxn modelId="{843AC859-1AE7-4994-AE7C-4FD4B66992C5}" type="presOf" srcId="{4F405BF1-B4F1-4DB7-8BA7-7CE60D6D2ACC}" destId="{75C88E5F-4B3E-4910-85D4-134CB1761F87}" srcOrd="0" destOrd="0" presId="urn:microsoft.com/office/officeart/2005/8/layout/orgChart1"/>
    <dgm:cxn modelId="{0755F0A3-2BBB-44CB-A585-A7EC4C3804E5}" type="presOf" srcId="{537F7570-6D49-4D64-AA22-828A8880004B}" destId="{859DB63E-9514-486A-9EB9-EDCF798FB8A1}" srcOrd="0" destOrd="0" presId="urn:microsoft.com/office/officeart/2005/8/layout/orgChart1"/>
    <dgm:cxn modelId="{0F16EAA2-9E54-4B81-8681-DC292065E598}" type="presOf" srcId="{2A02D646-E859-4A0A-B83E-58C847A0F962}" destId="{3879EE9C-AA83-4C09-A107-661A178136C0}" srcOrd="0" destOrd="0" presId="urn:microsoft.com/office/officeart/2005/8/layout/orgChart1"/>
    <dgm:cxn modelId="{250FA6ED-36B4-4A3E-B16C-E3C21CCF2CC8}" type="presOf" srcId="{46718447-3E20-41A8-885A-B2DEE6AA3C2E}" destId="{73D033D4-6E69-435D-A29A-E48E7F25E644}" srcOrd="1" destOrd="0" presId="urn:microsoft.com/office/officeart/2005/8/layout/orgChart1"/>
    <dgm:cxn modelId="{B065FC30-4E68-46A6-9138-7997F9861B5F}" type="presOf" srcId="{10E55BC4-50DA-4EDD-A889-8B19D91333A5}" destId="{EC991A8F-9B5A-4114-B51E-5FCFF625CD9D}" srcOrd="1" destOrd="0" presId="urn:microsoft.com/office/officeart/2005/8/layout/orgChart1"/>
    <dgm:cxn modelId="{DB16E24A-4A02-4583-B429-E38D09E0375B}" type="presOf" srcId="{719A9F5C-091F-43C2-945D-6506DA3C88AC}" destId="{C529B2B6-BA46-4A09-B7C4-EDC3D0CCE02E}" srcOrd="0" destOrd="0" presId="urn:microsoft.com/office/officeart/2005/8/layout/orgChart1"/>
    <dgm:cxn modelId="{A66BF12B-1785-4BAB-BEE8-4BE6CF4F03EC}" srcId="{094ABA52-0766-4B4C-983E-F42F35B17CE8}" destId="{655AD8A4-4AA7-4F59-AF8A-4C6C46B0CDD8}" srcOrd="3" destOrd="0" parTransId="{E1D8770F-2A23-4DF5-9B13-A54C35BD3071}" sibTransId="{1C6ED63C-37A8-4D0E-A1C8-1064C691D042}"/>
    <dgm:cxn modelId="{A2BC0390-4D3B-4909-AF9D-3FFEB5D5E74E}" type="presOf" srcId="{62785E8B-F43F-448D-9AAE-8929DDFA2081}" destId="{AEC94DD9-F028-4153-A638-8E087DA9906A}" srcOrd="0" destOrd="0" presId="urn:microsoft.com/office/officeart/2005/8/layout/orgChart1"/>
    <dgm:cxn modelId="{178E0A30-5C8B-4337-8DB3-F31F0D7A7EFE}" type="presOf" srcId="{F501DE66-D553-47FA-AC82-C260F3BBFDE2}" destId="{C102B705-924F-4767-A05E-0BCE25513D65}" srcOrd="0" destOrd="0" presId="urn:microsoft.com/office/officeart/2005/8/layout/orgChart1"/>
    <dgm:cxn modelId="{71140C69-D2B4-4052-8C4C-6E3E9E5574E4}" type="presOf" srcId="{90896873-E36F-44F3-B0DF-E9FDBCFBF1D4}" destId="{8D0290AF-BBC2-4178-918C-1ECBC382C946}" srcOrd="0" destOrd="0" presId="urn:microsoft.com/office/officeart/2005/8/layout/orgChart1"/>
    <dgm:cxn modelId="{C95DEE9A-4680-475B-B217-863443011926}" type="presOf" srcId="{5CECA633-8C8D-4E3B-B887-7B8C526F5516}" destId="{E6138F92-0AE5-4526-94EE-2287C349A79C}" srcOrd="1" destOrd="0" presId="urn:microsoft.com/office/officeart/2005/8/layout/orgChart1"/>
    <dgm:cxn modelId="{A6E030CA-0B37-4358-8756-829A2E71F758}" type="presOf" srcId="{719DFEDF-A773-4774-A654-B70D87573B98}" destId="{47B0BFDF-78B4-406B-809E-B80F9BC95A71}" srcOrd="0" destOrd="0" presId="urn:microsoft.com/office/officeart/2005/8/layout/orgChart1"/>
    <dgm:cxn modelId="{B224DDF3-1C04-4643-8C4C-83695CDB68D6}" type="presOf" srcId="{537F7570-6D49-4D64-AA22-828A8880004B}" destId="{E62C797A-E57D-41DE-8028-BA89C982074D}" srcOrd="1" destOrd="0" presId="urn:microsoft.com/office/officeart/2005/8/layout/orgChart1"/>
    <dgm:cxn modelId="{7655EFCF-B788-4396-B6E4-1D7113E8195F}" type="presOf" srcId="{F3990ED3-1ADF-46A9-AEE1-1933C4BF467A}" destId="{7C9A1693-7654-45EF-8DB0-AD034AFA038C}" srcOrd="0" destOrd="0" presId="urn:microsoft.com/office/officeart/2005/8/layout/orgChart1"/>
    <dgm:cxn modelId="{0D07FFEA-FF91-4406-8087-D50A9E6615C7}" srcId="{06F42E92-AE4A-4F73-8552-8A52FB4B1FE9}" destId="{B015921A-8055-476E-8E51-3B404A7C9845}" srcOrd="4" destOrd="0" parTransId="{1FD02C1D-553A-4189-95CF-A6F37BBE2ED4}" sibTransId="{D56EACF1-E321-4F48-AC84-584C9EAE8AD3}"/>
    <dgm:cxn modelId="{58F264FE-960B-4E02-BDF3-F8FBD2C43C49}" srcId="{537F7570-6D49-4D64-AA22-828A8880004B}" destId="{0DF8FB15-40FD-46B5-A703-DF8455724611}" srcOrd="3" destOrd="0" parTransId="{CE940CF5-AFEA-4207-9EDA-3E927BCB35FE}" sibTransId="{E3B197E5-8600-4E0A-A337-437A2A0BA5F8}"/>
    <dgm:cxn modelId="{E5598384-7446-4523-B298-FFB75A0AE797}" type="presOf" srcId="{D796E768-1387-4488-AD5A-7765933398BA}" destId="{8056AE83-8858-4D08-9066-FC4D1A10A746}" srcOrd="0" destOrd="0" presId="urn:microsoft.com/office/officeart/2005/8/layout/orgChart1"/>
    <dgm:cxn modelId="{89E60A05-7373-4887-AF66-AB77170B852C}" srcId="{A2523545-EBAF-4FBC-B9AA-EFEA9ED552E6}" destId="{ECE45489-A246-4022-963B-E3525DCB5470}" srcOrd="3" destOrd="0" parTransId="{D796E768-1387-4488-AD5A-7765933398BA}" sibTransId="{CE95F72D-D6BC-413C-B501-E0B6E3FF5195}"/>
    <dgm:cxn modelId="{331E1B27-4DC3-4AB9-9FA0-08737684A53F}" srcId="{094ABA52-0766-4B4C-983E-F42F35B17CE8}" destId="{A3A9C591-83AF-4E67-8386-9A52FD60889E}" srcOrd="1" destOrd="0" parTransId="{765BF4E2-8102-422D-A5BD-D17FC370BA1C}" sibTransId="{4C961624-70C7-4635-A770-6467C2E8CC27}"/>
    <dgm:cxn modelId="{B12E4178-CF69-4327-9267-FC5A798F47B3}" type="presOf" srcId="{93135481-27D5-4A4F-9E4B-328847E14264}" destId="{8A018BA9-3700-46B8-9A96-D97A7459457D}" srcOrd="0" destOrd="0" presId="urn:microsoft.com/office/officeart/2005/8/layout/orgChart1"/>
    <dgm:cxn modelId="{DFC77F53-9908-4EB3-976C-5454044C5C62}" srcId="{06F42E92-AE4A-4F73-8552-8A52FB4B1FE9}" destId="{77646660-F8C6-45B4-8568-5870A7751FE2}" srcOrd="0" destOrd="0" parTransId="{6D696FE6-A631-408B-AC81-F7A5687B4F11}" sibTransId="{60478440-45B6-41B0-BE7E-EA3FF20E42B0}"/>
    <dgm:cxn modelId="{8FEF2267-1E39-4A4A-B539-5C384D03109B}" type="presOf" srcId="{239EEDC8-74A4-4573-818F-055B8846C96C}" destId="{6C6043C9-1BFE-441F-8DDE-F1C44B74F0C1}" srcOrd="0" destOrd="0" presId="urn:microsoft.com/office/officeart/2005/8/layout/orgChart1"/>
    <dgm:cxn modelId="{69D59617-6E93-4CB3-9717-E46B319D52E3}" type="presOf" srcId="{3D3FFD24-05C1-4BDF-B9D0-94D5F63E0DDF}" destId="{A9FC8F4D-6475-4366-844B-26D210A7EB97}" srcOrd="1" destOrd="0" presId="urn:microsoft.com/office/officeart/2005/8/layout/orgChart1"/>
    <dgm:cxn modelId="{F57F68C2-4A24-4E82-999C-ECF2EA034D68}" type="presOf" srcId="{3D3FFD24-05C1-4BDF-B9D0-94D5F63E0DDF}" destId="{F2D98E9C-8CD9-43FF-B9A8-89CFC2AD8ED9}" srcOrd="0" destOrd="0" presId="urn:microsoft.com/office/officeart/2005/8/layout/orgChart1"/>
    <dgm:cxn modelId="{8921CD16-E3B9-4FBF-8D70-F172E8A3557D}" type="presOf" srcId="{24607E37-8A22-4F5D-8207-300BCF6C4786}" destId="{C19D5F94-13E2-4455-964A-F12FB6994D74}" srcOrd="0" destOrd="0" presId="urn:microsoft.com/office/officeart/2005/8/layout/orgChart1"/>
    <dgm:cxn modelId="{2BEE7F71-0A02-4A41-AC7A-9B3784BEA7E4}" type="presOf" srcId="{6F8FE5A4-A841-43AF-A30A-1F09811BF9B9}" destId="{3AE748B0-7B7E-4B7E-B377-522EC13E4539}" srcOrd="0" destOrd="0" presId="urn:microsoft.com/office/officeart/2005/8/layout/orgChart1"/>
    <dgm:cxn modelId="{28B7CED3-E968-4AC6-83C2-3CCB9102C1BE}" type="presOf" srcId="{379A5415-4C63-47B3-9266-986AC1B96DE4}" destId="{BCFE7C86-1EF6-4119-8517-3437F3BD8100}" srcOrd="0" destOrd="0" presId="urn:microsoft.com/office/officeart/2005/8/layout/orgChart1"/>
    <dgm:cxn modelId="{015B257A-0D65-47D1-A461-0D359B30A2E1}" type="presOf" srcId="{0B5598E2-924E-4129-9DC4-92E7711E8C1D}" destId="{723D4745-64EF-4D53-9507-543CBB663298}" srcOrd="0" destOrd="0" presId="urn:microsoft.com/office/officeart/2005/8/layout/orgChart1"/>
    <dgm:cxn modelId="{00E7C3B2-68A9-4B59-A35E-4912DAF4A5B8}" type="presOf" srcId="{E1D8770F-2A23-4DF5-9B13-A54C35BD3071}" destId="{186D16EB-CCBD-449F-B871-70E6C3B9C30D}" srcOrd="0" destOrd="0" presId="urn:microsoft.com/office/officeart/2005/8/layout/orgChart1"/>
    <dgm:cxn modelId="{BC6D9596-62CD-4669-B767-00486D9BE34F}" type="presOf" srcId="{06986FF3-6CC8-43C5-A05A-932FE7D70FFA}" destId="{78B55317-45B9-40E3-B1FC-89C72D3B9B48}" srcOrd="0" destOrd="0" presId="urn:microsoft.com/office/officeart/2005/8/layout/orgChart1"/>
    <dgm:cxn modelId="{E54DA0E7-D9F4-4A25-90C5-613340D9C1BB}" type="presOf" srcId="{18D1E6F8-2941-447B-A020-B76EEC9D8F18}" destId="{9AF7EB01-F6CC-4786-9C52-CC5DECD79A39}" srcOrd="1" destOrd="0" presId="urn:microsoft.com/office/officeart/2005/8/layout/orgChart1"/>
    <dgm:cxn modelId="{BA8AD961-91AD-4A78-B749-3E1C06F672EE}" type="presOf" srcId="{0E658B0A-45E6-4494-A45A-18D5ECB18D77}" destId="{73D51537-4A85-4B35-ABE2-67F2D5FA0FC3}" srcOrd="0" destOrd="0" presId="urn:microsoft.com/office/officeart/2005/8/layout/orgChart1"/>
    <dgm:cxn modelId="{C2675705-72AD-4903-80DC-27AAF6A27A38}" srcId="{06F42E92-AE4A-4F73-8552-8A52FB4B1FE9}" destId="{B8DFCB51-3F8A-494D-A1DB-573320CBC119}" srcOrd="3" destOrd="0" parTransId="{F745381C-CA4B-4474-8A43-7590AF25D9FC}" sibTransId="{A0B78905-A947-490F-8505-EDE78B3D4B6D}"/>
    <dgm:cxn modelId="{4A3675A2-1129-4C70-93D3-8B73219B3FC2}" type="presOf" srcId="{B94D23CC-99E9-4E2D-B9F4-2601F7040651}" destId="{F9D06B49-CACB-424C-A351-96FDA2D3D2C8}" srcOrd="0" destOrd="0" presId="urn:microsoft.com/office/officeart/2005/8/layout/orgChart1"/>
    <dgm:cxn modelId="{D95EF233-3D4E-460C-BB42-DFEEC1795AF9}" type="presOf" srcId="{E6E97B37-E30E-42F6-91C6-AB5EDF9F8ED8}" destId="{31E585E9-7236-45E4-BF3F-F151856FF9FF}" srcOrd="0" destOrd="0" presId="urn:microsoft.com/office/officeart/2005/8/layout/orgChart1"/>
    <dgm:cxn modelId="{5FF1E7EA-2933-487B-9B26-BA15E161D5C7}" type="presOf" srcId="{ECE45489-A246-4022-963B-E3525DCB5470}" destId="{3DFFE5C3-ADA7-46CD-840B-270E015DAF4C}" srcOrd="1" destOrd="0" presId="urn:microsoft.com/office/officeart/2005/8/layout/orgChart1"/>
    <dgm:cxn modelId="{51D52D19-81F7-4203-BFD5-F2F8EBD90132}" srcId="{A2523545-EBAF-4FBC-B9AA-EFEA9ED552E6}" destId="{5CECA633-8C8D-4E3B-B887-7B8C526F5516}" srcOrd="7" destOrd="0" parTransId="{0B5598E2-924E-4129-9DC4-92E7711E8C1D}" sibTransId="{542B355E-82B6-479D-81AE-05B43CA082E4}"/>
    <dgm:cxn modelId="{B7B9D786-AA39-42EB-8B6F-F6B9C09DB805}" type="presOf" srcId="{0F84637C-A65C-44CB-9EF3-24311B575028}" destId="{3E7B154E-28B0-4BE6-9B25-CFE44AB96B5F}" srcOrd="1" destOrd="0" presId="urn:microsoft.com/office/officeart/2005/8/layout/orgChart1"/>
    <dgm:cxn modelId="{592CA593-B9EB-4CBE-AD44-A6224908B680}" type="presOf" srcId="{27FDAF25-BE35-4AA0-BC9D-30D7D2EE347A}" destId="{B9035462-D798-4415-B81A-69BCA221132E}" srcOrd="0" destOrd="0" presId="urn:microsoft.com/office/officeart/2005/8/layout/orgChart1"/>
    <dgm:cxn modelId="{78F1DB78-FD3F-4BAE-A442-C9CC199135AA}" srcId="{A2523545-EBAF-4FBC-B9AA-EFEA9ED552E6}" destId="{942EADF1-BBDD-417A-A215-7DD2B0AC48AC}" srcOrd="5" destOrd="0" parTransId="{719DFEDF-A773-4774-A654-B70D87573B98}" sibTransId="{40B4FE50-4E87-4403-9A4F-FBD75BDD6BFF}"/>
    <dgm:cxn modelId="{9467FDC4-0A38-455A-AAEA-80AD2D86DA1D}" type="presOf" srcId="{0DF8FB15-40FD-46B5-A703-DF8455724611}" destId="{72934745-C9D4-40F5-B7F8-6A6DABBCAC48}" srcOrd="1" destOrd="0" presId="urn:microsoft.com/office/officeart/2005/8/layout/orgChart1"/>
    <dgm:cxn modelId="{8CB0913E-DF46-4E74-8D45-9D83840B2AB7}" type="presOf" srcId="{B40F7DEF-BF17-4739-A6EF-144E3298FFE3}" destId="{AE4D5E6E-2A57-428A-ADA5-A10919F6D8FE}" srcOrd="0" destOrd="0" presId="urn:microsoft.com/office/officeart/2005/8/layout/orgChart1"/>
    <dgm:cxn modelId="{42B10A2B-5F23-4FB9-A16B-005AA456BCD5}" type="presOf" srcId="{C2B0EE4C-4761-40CD-ACB9-2D4CE3B99EEA}" destId="{2E93066C-D4AE-49D6-9FE2-35F2F51A4274}" srcOrd="0" destOrd="0" presId="urn:microsoft.com/office/officeart/2005/8/layout/orgChart1"/>
    <dgm:cxn modelId="{2B5B454C-1C1E-41A9-B15F-DCE91C0CC1F2}" type="presOf" srcId="{E406166A-5922-442E-A0ED-A0B0EB12CD26}" destId="{BF35874A-A8BF-45AE-B55D-64585AF9C52A}" srcOrd="1" destOrd="0" presId="urn:microsoft.com/office/officeart/2005/8/layout/orgChart1"/>
    <dgm:cxn modelId="{04BC6FDE-8412-4F50-A049-9894F42940EC}" type="presOf" srcId="{61B5CC3D-19C7-4DF7-9457-83FB508E06C5}" destId="{B1810FA0-68C8-4FCC-A79D-8ABFFB0F55EF}" srcOrd="1" destOrd="0" presId="urn:microsoft.com/office/officeart/2005/8/layout/orgChart1"/>
    <dgm:cxn modelId="{E4DC568E-420B-4FCE-A062-E9E88F1AEA78}" type="presOf" srcId="{3743401C-123C-48B4-90ED-448110A32349}" destId="{8C59A376-8107-43AE-9A7E-726B16B5C0C4}" srcOrd="0" destOrd="0" presId="urn:microsoft.com/office/officeart/2005/8/layout/orgChart1"/>
    <dgm:cxn modelId="{6E049944-B99D-46B9-ADCF-7278734F0EF1}" type="presOf" srcId="{5C533968-B6CD-4010-AEE1-B93431B7EE82}" destId="{61B4D5E2-E144-4D9F-A8D5-F857E7B5C665}" srcOrd="1" destOrd="0" presId="urn:microsoft.com/office/officeart/2005/8/layout/orgChart1"/>
    <dgm:cxn modelId="{11BD539C-7A46-4273-85CC-0B7C8459C41F}" type="presOf" srcId="{A2523545-EBAF-4FBC-B9AA-EFEA9ED552E6}" destId="{E1B60381-BB0C-43EC-98F3-77FB4392A1A1}" srcOrd="0" destOrd="0" presId="urn:microsoft.com/office/officeart/2005/8/layout/orgChart1"/>
    <dgm:cxn modelId="{197854D3-9C29-440A-9EF7-8F0F0ED25717}" type="presOf" srcId="{942EADF1-BBDD-417A-A215-7DD2B0AC48AC}" destId="{58B8AE90-CCE5-491D-A9BE-CDACC59E0128}" srcOrd="0" destOrd="0" presId="urn:microsoft.com/office/officeart/2005/8/layout/orgChart1"/>
    <dgm:cxn modelId="{B2051D8F-D3C7-41AE-BD0E-0BDF0182626E}" type="presOf" srcId="{CF716E55-5146-403B-8EFA-373A369BD53A}" destId="{D5DCAB6D-99B4-40C6-B0F7-DB6E6F063804}" srcOrd="0" destOrd="0" presId="urn:microsoft.com/office/officeart/2005/8/layout/orgChart1"/>
    <dgm:cxn modelId="{13498EB3-546B-4629-B478-A58721116289}" type="presOf" srcId="{C2B0EE4C-4761-40CD-ACB9-2D4CE3B99EEA}" destId="{3072FCD5-1E87-4E48-B33C-5D79A714C4FC}" srcOrd="1" destOrd="0" presId="urn:microsoft.com/office/officeart/2005/8/layout/orgChart1"/>
    <dgm:cxn modelId="{96EE732B-ACC3-4C35-954F-090B7C6A00E6}" type="presOf" srcId="{53CE1475-5FAD-4F92-B9DD-8FE1C7915DCB}" destId="{2556AB0D-6DC3-4EA9-ACC0-8967EA26C8C8}" srcOrd="1" destOrd="0" presId="urn:microsoft.com/office/officeart/2005/8/layout/orgChart1"/>
    <dgm:cxn modelId="{4ACF8293-A8FF-411C-80E4-6E468336B1C2}" type="presOf" srcId="{B015921A-8055-476E-8E51-3B404A7C9845}" destId="{39656D60-5DCD-4AAE-AE3A-879BD19766BE}" srcOrd="0" destOrd="0" presId="urn:microsoft.com/office/officeart/2005/8/layout/orgChart1"/>
    <dgm:cxn modelId="{CF321A60-DBB9-41A6-BB13-C71E18A63E45}" type="presOf" srcId="{B8DFCB51-3F8A-494D-A1DB-573320CBC119}" destId="{17869B1D-8F48-4A16-95C8-2DA19BC1C23F}" srcOrd="1" destOrd="0" presId="urn:microsoft.com/office/officeart/2005/8/layout/orgChart1"/>
    <dgm:cxn modelId="{734B8BF2-9785-44B2-9567-F3E3C0CF6F80}" srcId="{D8AA3413-34AE-4120-B3D2-F38B14C003E3}" destId="{27FDAF25-BE35-4AA0-BC9D-30D7D2EE347A}" srcOrd="0" destOrd="0" parTransId="{09431CBA-9969-4E17-A12B-6B103413A721}" sibTransId="{843E7E0E-FF4D-47D7-9F62-9F88D2CC6E9E}"/>
    <dgm:cxn modelId="{799EABE3-2E11-4226-B2AA-6C6048C44534}" type="presOf" srcId="{13BF8BF2-1547-4DD6-B59F-39518D4A30FB}" destId="{7C7EE655-D7F1-4DA8-ADE1-2A4E86026E01}" srcOrd="1" destOrd="0" presId="urn:microsoft.com/office/officeart/2005/8/layout/orgChart1"/>
    <dgm:cxn modelId="{655EA923-1E19-4EA6-A071-A3C46B2184CE}" type="presOf" srcId="{53CE1475-5FAD-4F92-B9DD-8FE1C7915DCB}" destId="{0D8C2EC4-38ED-4CC2-A206-CAD802A837F7}" srcOrd="0" destOrd="0" presId="urn:microsoft.com/office/officeart/2005/8/layout/orgChart1"/>
    <dgm:cxn modelId="{4BE7C514-6CCD-48E9-879F-C661F7BC1C2B}" srcId="{05542C8F-81F9-4FFD-9620-A2CE968401FF}" destId="{0F84637C-A65C-44CB-9EF3-24311B575028}" srcOrd="3" destOrd="0" parTransId="{2DAE3218-8381-4429-A050-5FA855271FD1}" sibTransId="{CEFE9928-1115-4319-B5BB-95EAA67EB1AE}"/>
    <dgm:cxn modelId="{398EA721-7FF6-4C2B-B599-6EAD5FAD2C52}" srcId="{094ABA52-0766-4B4C-983E-F42F35B17CE8}" destId="{53CE1475-5FAD-4F92-B9DD-8FE1C7915DCB}" srcOrd="5" destOrd="0" parTransId="{E8D53F89-2C20-4512-AF8A-8DB329A7D515}" sibTransId="{8CE696A2-3D25-4694-82E4-081DBBDA5331}"/>
    <dgm:cxn modelId="{16FC8F04-08B8-4011-9480-B44231C7A2D4}" type="presOf" srcId="{5131B2EF-3BE3-4087-A89A-7E923A83A01C}" destId="{D91DA1A3-EFF9-40E7-847F-A9D62F0089B2}" srcOrd="0" destOrd="0" presId="urn:microsoft.com/office/officeart/2005/8/layout/orgChart1"/>
    <dgm:cxn modelId="{6BDF01EF-5A83-4A58-80A8-C636DD3F9779}" type="presOf" srcId="{0899A091-BAB6-4526-88D4-707B2C687AE0}" destId="{FA6A9577-46F7-4673-8A18-1CFACBAC20B8}" srcOrd="1" destOrd="0" presId="urn:microsoft.com/office/officeart/2005/8/layout/orgChart1"/>
    <dgm:cxn modelId="{494A479E-2A35-4ACD-BC79-EC024CFD9E7D}" srcId="{094ABA52-0766-4B4C-983E-F42F35B17CE8}" destId="{8CEF4BBB-F60B-41AA-9676-591DC18137A5}" srcOrd="2" destOrd="0" parTransId="{81C4E863-36C5-4043-9ABA-FF29873E0A5C}" sibTransId="{F09F0C08-D2EC-498F-BA96-E466D981C616}"/>
    <dgm:cxn modelId="{E1237574-F869-4FF6-9225-13C43A4C2454}" type="presOf" srcId="{22C65CD9-BD99-4678-8CC8-736435843642}" destId="{BFEE2CAA-9F1F-4222-A183-DD20D2DCDB8F}" srcOrd="0" destOrd="0" presId="urn:microsoft.com/office/officeart/2005/8/layout/orgChart1"/>
    <dgm:cxn modelId="{06927A96-EEF4-4924-81CE-D12B0F930792}" type="presOf" srcId="{883E83E7-2E3A-48B7-B821-71767B2F7FED}" destId="{8E2479C8-1815-4B5C-AF2A-7B1BB21D07E8}" srcOrd="0" destOrd="0" presId="urn:microsoft.com/office/officeart/2005/8/layout/orgChart1"/>
    <dgm:cxn modelId="{839887C6-AC63-4A8B-AD65-004FEF041802}" type="presOf" srcId="{239EEDC8-74A4-4573-818F-055B8846C96C}" destId="{D3AFCC04-64D2-4CA7-8100-4B1193E65049}" srcOrd="1" destOrd="0" presId="urn:microsoft.com/office/officeart/2005/8/layout/orgChart1"/>
    <dgm:cxn modelId="{B3CB16FD-9234-4D6D-8976-CC31B88DD035}" srcId="{06F42E92-AE4A-4F73-8552-8A52FB4B1FE9}" destId="{61B5CC3D-19C7-4DF7-9457-83FB508E06C5}" srcOrd="6" destOrd="0" parTransId="{ADD5B72B-0162-4152-AB1D-067699B55F88}" sibTransId="{91B36777-8A8F-47BB-BA01-DEBC79933865}"/>
    <dgm:cxn modelId="{0A14CDE0-BEB5-4CD6-8E13-5AC2EE846966}" type="presOf" srcId="{04792FA8-5B55-4D05-AAC7-D905931868AA}" destId="{20AB6657-1D09-4AC6-95BC-C729DA7274B6}" srcOrd="1" destOrd="0" presId="urn:microsoft.com/office/officeart/2005/8/layout/orgChart1"/>
    <dgm:cxn modelId="{EEE42C98-DB5D-45BF-8DAC-680C8A991A2E}" type="presOf" srcId="{1575A0E3-E958-4A1E-A38C-13972484FDC1}" destId="{ECCF0C47-DB81-4985-892F-BEA8708492AF}" srcOrd="1" destOrd="0" presId="urn:microsoft.com/office/officeart/2005/8/layout/orgChart1"/>
    <dgm:cxn modelId="{F8812CD1-EFA9-49B7-A04A-7FA02BE33827}" type="presOf" srcId="{2DAE3218-8381-4429-A050-5FA855271FD1}" destId="{84CC0BFA-4371-43CF-A460-8CFD97DA0379}" srcOrd="0" destOrd="0" presId="urn:microsoft.com/office/officeart/2005/8/layout/orgChart1"/>
    <dgm:cxn modelId="{27DE4B7A-A8F9-437C-BE9B-C62D24B20BBD}" srcId="{18D1E6F8-2941-447B-A020-B76EEC9D8F18}" destId="{7F0F0CCB-2018-47D6-A61D-525D6116335D}" srcOrd="2" destOrd="0" parTransId="{90896873-E36F-44F3-B0DF-E9FDBCFBF1D4}" sibTransId="{DC417CEA-881F-4F97-92A1-B1CFF2E1153F}"/>
    <dgm:cxn modelId="{6F5A75D4-AA75-4771-BE59-483481160A2F}" type="presOf" srcId="{655AD8A4-4AA7-4F59-AF8A-4C6C46B0CDD8}" destId="{9DE98A6F-E05C-464E-B2C9-E0D6C462EDD6}" srcOrd="0" destOrd="0" presId="urn:microsoft.com/office/officeart/2005/8/layout/orgChart1"/>
    <dgm:cxn modelId="{0221A986-A97B-4176-BA0C-B2F4AD97F2B9}" srcId="{8DE3869B-FBCE-4153-A85F-B3B15AFE9AE0}" destId="{E3ACBC4F-31EE-4583-A9FA-62F37789DBEB}" srcOrd="0" destOrd="0" parTransId="{0F89A839-1F10-4992-8256-D29F99926C4F}" sibTransId="{B692CF61-A873-4B7E-9CEC-BA45BAFFB0EB}"/>
    <dgm:cxn modelId="{E8C94783-C3DA-4754-B711-A90D3EAF5BA5}" type="presOf" srcId="{5964FF4E-7119-42B5-9354-23345D5C586C}" destId="{80F21456-87BE-4E97-AFE0-3A80FE225E21}" srcOrd="0" destOrd="0" presId="urn:microsoft.com/office/officeart/2005/8/layout/orgChart1"/>
    <dgm:cxn modelId="{378A8637-0424-4016-86EB-91DD785E6C68}" type="presOf" srcId="{528A94A7-3CD1-49AD-9110-D0D6229C2D43}" destId="{1AF85B4F-FF93-4760-9CC6-85FD49157709}" srcOrd="0" destOrd="0" presId="urn:microsoft.com/office/officeart/2005/8/layout/orgChart1"/>
    <dgm:cxn modelId="{41A63D12-B5AC-43D3-9915-526E358074DF}" type="presOf" srcId="{A31E5CFD-5B64-453A-B08D-B9A001A2CB35}" destId="{4DB203D3-F8C0-4098-9E30-2F05FB14933F}" srcOrd="0" destOrd="0" presId="urn:microsoft.com/office/officeart/2005/8/layout/orgChart1"/>
    <dgm:cxn modelId="{4229A738-3C54-4D6C-B800-B1078E26562D}" type="presOf" srcId="{A3A9C591-83AF-4E67-8386-9A52FD60889E}" destId="{FA9A8AB4-9788-4E1D-8702-199BE67E9839}" srcOrd="0" destOrd="0" presId="urn:microsoft.com/office/officeart/2005/8/layout/orgChart1"/>
    <dgm:cxn modelId="{B727376E-C1F7-40BD-B3BD-B13F25435BC4}" type="presOf" srcId="{7F0F0CCB-2018-47D6-A61D-525D6116335D}" destId="{E9E950A1-78C4-4E60-9AB2-70C2CFDAF962}" srcOrd="0" destOrd="0" presId="urn:microsoft.com/office/officeart/2005/8/layout/orgChart1"/>
    <dgm:cxn modelId="{0BED0A43-8689-4BD7-AE03-FF1338EE8FB4}" srcId="{05542C8F-81F9-4FFD-9620-A2CE968401FF}" destId="{15A77E8F-F44F-4F74-9EE1-D66C2D802DA4}" srcOrd="1" destOrd="0" parTransId="{3743401C-123C-48B4-90ED-448110A32349}" sibTransId="{0FB240FB-8C5C-443D-BD4A-27739F461F42}"/>
    <dgm:cxn modelId="{709C6847-8B04-418E-999B-7606ADF3904D}" type="presOf" srcId="{0899A091-BAB6-4526-88D4-707B2C687AE0}" destId="{723F46CE-90AA-49F4-B6A9-1F950EB95389}" srcOrd="0" destOrd="0" presId="urn:microsoft.com/office/officeart/2005/8/layout/orgChart1"/>
    <dgm:cxn modelId="{6957565D-3709-470E-BB88-B230B5B012A8}" srcId="{D8AA3413-34AE-4120-B3D2-F38B14C003E3}" destId="{13BF8BF2-1547-4DD6-B59F-39518D4A30FB}" srcOrd="6" destOrd="0" parTransId="{A082818D-5C68-4EAC-994B-CB6F8440AAB3}" sibTransId="{67DCCA64-9856-4B61-8562-7490115782BF}"/>
    <dgm:cxn modelId="{98A782B9-3D0E-4EA3-9133-4A02D1564D8D}" srcId="{06F42E92-AE4A-4F73-8552-8A52FB4B1FE9}" destId="{10E55BC4-50DA-4EDD-A889-8B19D91333A5}" srcOrd="7" destOrd="0" parTransId="{D0C87DF3-23CA-4D5B-AD08-8AB0A906B466}" sibTransId="{CF1DF399-FE6C-4DB6-93A3-C66BC58C635C}"/>
    <dgm:cxn modelId="{014C983B-A81C-4019-B972-292E774A37BC}" type="presOf" srcId="{F59BC96A-88BF-47F2-B5B1-142744AAE408}" destId="{B2DC97C3-DDCE-4308-A7F8-A509F108FF2B}" srcOrd="0" destOrd="0" presId="urn:microsoft.com/office/officeart/2005/8/layout/orgChart1"/>
    <dgm:cxn modelId="{B881718F-E6F6-416A-BF43-0A4B6AD245B9}" type="presOf" srcId="{4D8F1F76-AA9B-4A1D-9A57-0004EABD0B3E}" destId="{F572C0CB-E9F3-4F79-8B39-7931008A6D21}" srcOrd="0" destOrd="0" presId="urn:microsoft.com/office/officeart/2005/8/layout/orgChart1"/>
    <dgm:cxn modelId="{1C2B51C3-B5B4-446F-A0E8-E18D28CB038B}" srcId="{A2523545-EBAF-4FBC-B9AA-EFEA9ED552E6}" destId="{A8F96530-4190-45E6-9377-320163F8F9CB}" srcOrd="2" destOrd="0" parTransId="{9476CE1C-691B-4D94-8F85-AA69B4A61E46}" sibTransId="{84E23EF4-87DE-4585-947D-B4741E4319DD}"/>
    <dgm:cxn modelId="{DE99F6BB-979D-439B-8D69-FBC00CB7480E}" type="presOf" srcId="{7F0F0CCB-2018-47D6-A61D-525D6116335D}" destId="{BB54B09B-A281-46AB-B6DE-38AC6EB6A29F}" srcOrd="1" destOrd="0" presId="urn:microsoft.com/office/officeart/2005/8/layout/orgChart1"/>
    <dgm:cxn modelId="{EA5B434D-C328-42F2-AE0C-E296C2E105B5}" srcId="{537F7570-6D49-4D64-AA22-828A8880004B}" destId="{1BF09A55-118A-4A67-9319-E81EF2A52FE7}" srcOrd="4" destOrd="0" parTransId="{33B211E5-741D-4C96-92AF-AE60C4620CF4}" sibTransId="{9398605C-A538-453E-AC4E-9477DECA68E4}"/>
    <dgm:cxn modelId="{89E64BD6-696A-4A33-A1F7-D2BC687EA7C5}" type="presOf" srcId="{4FED2DB2-72A5-460C-A835-16650A8A8664}" destId="{24EB2198-56BD-41A2-9E12-C86B08166482}" srcOrd="0" destOrd="0" presId="urn:microsoft.com/office/officeart/2005/8/layout/orgChart1"/>
    <dgm:cxn modelId="{8419BA5C-56A0-43FD-8C78-73DFA87B4A9C}" type="presOf" srcId="{E8D53F89-2C20-4512-AF8A-8DB329A7D515}" destId="{309E9B29-7BBE-4202-967C-2C34158B040D}" srcOrd="0" destOrd="0" presId="urn:microsoft.com/office/officeart/2005/8/layout/orgChart1"/>
    <dgm:cxn modelId="{58BD8793-6384-4616-BFB7-78F506B76244}" type="presOf" srcId="{33B211E5-741D-4C96-92AF-AE60C4620CF4}" destId="{D4F24A76-32EA-4A39-B9D8-C9366306700C}" srcOrd="0" destOrd="0" presId="urn:microsoft.com/office/officeart/2005/8/layout/orgChart1"/>
    <dgm:cxn modelId="{DF7198B1-37C6-4CA4-8403-CAC32F54F72C}" type="presOf" srcId="{286BFCFE-DAD1-4175-913B-03C76691F290}" destId="{39F02C3A-2BAE-4C1C-9021-0B2E410FEA5E}" srcOrd="1" destOrd="0" presId="urn:microsoft.com/office/officeart/2005/8/layout/orgChart1"/>
    <dgm:cxn modelId="{77689320-0533-4615-9B4E-999EC7AA155B}" type="presOf" srcId="{9564750B-84E9-4BD7-AF64-7396E35FC367}" destId="{781AAC29-5FD0-4CA3-9A48-5988CB2B9A1B}" srcOrd="1" destOrd="0" presId="urn:microsoft.com/office/officeart/2005/8/layout/orgChart1"/>
    <dgm:cxn modelId="{F3269796-383F-4FCB-8D78-4463165DCD5B}" type="presOf" srcId="{95368474-56B4-4B6F-B4EC-6C5A6E86336B}" destId="{655966CF-6E01-4859-9260-DFDE9677A331}" srcOrd="0" destOrd="0" presId="urn:microsoft.com/office/officeart/2005/8/layout/orgChart1"/>
    <dgm:cxn modelId="{7BDEECAB-747E-4AE6-8BBE-5CB8E110F431}" srcId="{A2523545-EBAF-4FBC-B9AA-EFEA9ED552E6}" destId="{639EA514-B251-4E96-A8F4-82DBEE510C06}" srcOrd="0" destOrd="0" parTransId="{948E47EA-05FC-4DC8-93CD-8E66C568115C}" sibTransId="{95705191-7EAF-4086-84C6-48E6DB56F43F}"/>
    <dgm:cxn modelId="{B9C7CAC0-01BB-4602-97F9-2EDAF6F2E107}" type="presOf" srcId="{639EA514-B251-4E96-A8F4-82DBEE510C06}" destId="{7DDF8E94-15DC-424D-ACAF-7D7644BD0745}" srcOrd="1" destOrd="0" presId="urn:microsoft.com/office/officeart/2005/8/layout/orgChart1"/>
    <dgm:cxn modelId="{9EE80FFE-9A83-4B7F-BC42-399AF252EE73}" srcId="{D8AA3413-34AE-4120-B3D2-F38B14C003E3}" destId="{A2523545-EBAF-4FBC-B9AA-EFEA9ED552E6}" srcOrd="5" destOrd="0" parTransId="{4FED2DB2-72A5-460C-A835-16650A8A8664}" sibTransId="{F1903E0C-68DC-4105-8417-FEDCA9785CF7}"/>
    <dgm:cxn modelId="{24CF4890-E9A8-4B39-AC7A-433A5C89B673}" type="presOf" srcId="{286BFCFE-DAD1-4175-913B-03C76691F290}" destId="{060B6EB5-5B7B-4A1E-8119-3F1CCC6ABC2E}" srcOrd="0" destOrd="0" presId="urn:microsoft.com/office/officeart/2005/8/layout/orgChart1"/>
    <dgm:cxn modelId="{610D84B2-DA0C-4B29-9F06-A754B9786B64}" type="presOf" srcId="{A2523545-EBAF-4FBC-B9AA-EFEA9ED552E6}" destId="{1D4B5E4A-E83D-443C-B795-D0A39FC89143}" srcOrd="1" destOrd="0" presId="urn:microsoft.com/office/officeart/2005/8/layout/orgChart1"/>
    <dgm:cxn modelId="{C90C3C9B-FD1C-46B4-BC18-C89AB76B7437}" type="presOf" srcId="{E9E54BCD-0BB6-426B-93EE-FAF2B5FCE865}" destId="{63B16530-73E9-4063-9E29-64C8CED1AAE1}" srcOrd="0" destOrd="0" presId="urn:microsoft.com/office/officeart/2005/8/layout/orgChart1"/>
    <dgm:cxn modelId="{E7CC010E-3848-44CE-A415-2880F623477A}" type="presOf" srcId="{D0EA3F30-794D-42E0-8504-44A165AB1C69}" destId="{1A2716BA-1733-452A-8AC6-8722C714350B}" srcOrd="1" destOrd="0" presId="urn:microsoft.com/office/officeart/2005/8/layout/orgChart1"/>
    <dgm:cxn modelId="{B084DD97-C951-4740-B3C5-1FDAD8169B2F}" type="presOf" srcId="{95AD010A-A8A2-404D-86C9-1322E8EDE1AD}" destId="{053C980E-01E1-481B-9969-42C153AA9EF8}" srcOrd="0" destOrd="0" presId="urn:microsoft.com/office/officeart/2005/8/layout/orgChart1"/>
    <dgm:cxn modelId="{9732888A-BFB5-4541-B921-2A9809484DE3}" type="presOf" srcId="{D8AA3413-34AE-4120-B3D2-F38B14C003E3}" destId="{ACCDAEF7-915C-4FCD-93B5-448AD1482548}" srcOrd="1" destOrd="0" presId="urn:microsoft.com/office/officeart/2005/8/layout/orgChart1"/>
    <dgm:cxn modelId="{FF1A08CF-F3EC-4EBD-8F53-AEC6FD500FF8}" type="presOf" srcId="{2F5C030E-93EE-41DC-858A-2958F222970D}" destId="{E8D53674-1BBE-40C0-B38A-1ADAEEC1B7F9}" srcOrd="0" destOrd="0" presId="urn:microsoft.com/office/officeart/2005/8/layout/orgChart1"/>
    <dgm:cxn modelId="{C11DDD90-2571-4127-9CF7-2F1FEF72C388}" type="presOf" srcId="{9832D458-499A-473E-BA1D-22A0759A3C31}" destId="{DE6B42F3-D00C-4F44-84F7-8D9FE024BD72}" srcOrd="0" destOrd="0" presId="urn:microsoft.com/office/officeart/2005/8/layout/orgChart1"/>
    <dgm:cxn modelId="{9C4BE0BE-C103-4BAF-9005-9EE6E26CAEE9}" type="presOf" srcId="{8DE3869B-FBCE-4153-A85F-B3B15AFE9AE0}" destId="{6619605B-B56E-4413-A696-28FEF0857A50}" srcOrd="0" destOrd="0" presId="urn:microsoft.com/office/officeart/2005/8/layout/orgChart1"/>
    <dgm:cxn modelId="{D72C1BD7-6F15-4347-9BC7-993945671AB9}" type="presOf" srcId="{528A94A7-3CD1-49AD-9110-D0D6229C2D43}" destId="{E25D1EDE-3B95-4345-AC68-5EA21E93266F}" srcOrd="1" destOrd="0" presId="urn:microsoft.com/office/officeart/2005/8/layout/orgChart1"/>
    <dgm:cxn modelId="{D641094E-4CF0-4065-961F-71B3FD97F10C}" type="presOf" srcId="{0DF8FB15-40FD-46B5-A703-DF8455724611}" destId="{2B2E1358-E93C-4B0E-8848-67E25C7A29B4}" srcOrd="0" destOrd="0" presId="urn:microsoft.com/office/officeart/2005/8/layout/orgChart1"/>
    <dgm:cxn modelId="{CDDD608A-0A61-4F69-B192-DD48169F8BA8}" type="presOf" srcId="{8E77E09E-EFFE-46FD-947B-6614A45EBBE0}" destId="{7B2BE674-8EB7-49FA-990C-9920CE0EB624}" srcOrd="0" destOrd="0" presId="urn:microsoft.com/office/officeart/2005/8/layout/orgChart1"/>
    <dgm:cxn modelId="{FC8DD606-B1FE-41C2-B3B2-387B02ECF417}" type="presOf" srcId="{6D2E102F-E12B-44E3-8C96-071BA6CBCA1E}" destId="{A2ECFF5E-F19A-403E-AF9A-13523F3B252D}" srcOrd="0" destOrd="0" presId="urn:microsoft.com/office/officeart/2005/8/layout/orgChart1"/>
    <dgm:cxn modelId="{C9E62233-4C2D-4DF3-A824-50B58745D076}" type="presOf" srcId="{09431CBA-9969-4E17-A12B-6B103413A721}" destId="{1C6A9570-2173-4A8D-A96C-D64BE2314673}" srcOrd="0" destOrd="0" presId="urn:microsoft.com/office/officeart/2005/8/layout/orgChart1"/>
    <dgm:cxn modelId="{0C5A6DD2-5F15-4063-8B98-EF3C7947C963}" type="presOf" srcId="{95368474-56B4-4B6F-B4EC-6C5A6E86336B}" destId="{C9B1C191-D4FF-4E31-9CA8-D45CD28AC837}" srcOrd="1" destOrd="0" presId="urn:microsoft.com/office/officeart/2005/8/layout/orgChart1"/>
    <dgm:cxn modelId="{94DE3206-10A2-47F4-AEEC-0DA990245AD2}" srcId="{A2523545-EBAF-4FBC-B9AA-EFEA9ED552E6}" destId="{C2B0EE4C-4761-40CD-ACB9-2D4CE3B99EEA}" srcOrd="6" destOrd="0" parTransId="{F614FE35-36CD-4E60-8E7D-9E149E01EA2E}" sibTransId="{F0B522B9-CF7A-4B5C-8766-58C8D8172D48}"/>
    <dgm:cxn modelId="{9FB4AA29-9809-4145-9D87-61AA08FCC0AB}" srcId="{8DE3869B-FBCE-4153-A85F-B3B15AFE9AE0}" destId="{1575A0E3-E958-4A1E-A38C-13972484FDC1}" srcOrd="6" destOrd="0" parTransId="{62785E8B-F43F-448D-9AAE-8929DDFA2081}" sibTransId="{7DD29806-FC5F-4A46-9861-B77E6E2975B6}"/>
    <dgm:cxn modelId="{72ABDEAB-1C3A-4A87-9CA1-9D6C593A638A}" type="presOf" srcId="{3FDBAF76-3338-40A3-A00F-D6CE43681009}" destId="{4A7675EC-35B4-4070-968C-5814B39C7D0F}" srcOrd="0" destOrd="0" presId="urn:microsoft.com/office/officeart/2005/8/layout/orgChart1"/>
    <dgm:cxn modelId="{385DA17D-2633-49B5-85B5-785301BB5489}" type="presOf" srcId="{A8F96530-4190-45E6-9377-320163F8F9CB}" destId="{9DD006EE-A503-4D7A-B2B4-1B13174E4356}" srcOrd="1" destOrd="0" presId="urn:microsoft.com/office/officeart/2005/8/layout/orgChart1"/>
    <dgm:cxn modelId="{6089D6C8-59B9-4D86-9D4A-B0F280AE692D}" type="presOf" srcId="{5C533968-B6CD-4010-AEE1-B93431B7EE82}" destId="{D4165198-5519-4054-B217-151D452EDA83}" srcOrd="0" destOrd="0" presId="urn:microsoft.com/office/officeart/2005/8/layout/orgChart1"/>
    <dgm:cxn modelId="{2ECFA862-8C50-4979-B988-F6BD262703B9}" type="presOf" srcId="{77646660-F8C6-45B4-8568-5870A7751FE2}" destId="{0226A3C0-09C2-44F4-8389-697CD46901AB}" srcOrd="1" destOrd="0" presId="urn:microsoft.com/office/officeart/2005/8/layout/orgChart1"/>
    <dgm:cxn modelId="{B9AC417C-8487-4965-A5BB-2F9AD8619307}" type="presOf" srcId="{61B5CC3D-19C7-4DF7-9457-83FB508E06C5}" destId="{75D44D69-F2D9-4EDE-BD25-2920921A9917}" srcOrd="0" destOrd="0" presId="urn:microsoft.com/office/officeart/2005/8/layout/orgChart1"/>
    <dgm:cxn modelId="{F0E0D218-5463-4F47-999F-D75EB68A6365}" srcId="{E2935FDF-6D4E-4839-96CF-273403B21925}" destId="{D8AA3413-34AE-4120-B3D2-F38B14C003E3}" srcOrd="0" destOrd="0" parTransId="{9248DAB7-0222-49BD-80BB-6A0AE7008A14}" sibTransId="{16440089-D217-4DBF-B3CD-18A42A0AB530}"/>
    <dgm:cxn modelId="{27F84C60-F84C-49DC-9D8A-785437770257}" type="presOf" srcId="{4DDDC04A-12F3-4EFC-9F11-F57D611C58D5}" destId="{0D8F33FE-7EA6-4247-BB4B-3014332B4941}" srcOrd="0" destOrd="0" presId="urn:microsoft.com/office/officeart/2005/8/layout/orgChart1"/>
    <dgm:cxn modelId="{4769D099-8223-4A59-92D2-F9C92C58E568}" type="presParOf" srcId="{8BA6AEA3-7603-4427-89CC-38FCE4D90497}" destId="{FA617650-9472-49B0-84BE-B070589DA15B}" srcOrd="0" destOrd="0" presId="urn:microsoft.com/office/officeart/2005/8/layout/orgChart1"/>
    <dgm:cxn modelId="{5226BAF2-8808-49C6-A485-4C8AE208BB44}" type="presParOf" srcId="{FA617650-9472-49B0-84BE-B070589DA15B}" destId="{6BCDB8B8-028F-49A6-9D95-413E45BD72C7}" srcOrd="0" destOrd="0" presId="urn:microsoft.com/office/officeart/2005/8/layout/orgChart1"/>
    <dgm:cxn modelId="{7A8461B3-B695-4381-8CF4-DFE7A96D85B1}" type="presParOf" srcId="{6BCDB8B8-028F-49A6-9D95-413E45BD72C7}" destId="{E0BBD4D3-9E40-4323-A87A-AFF5B75776DB}" srcOrd="0" destOrd="0" presId="urn:microsoft.com/office/officeart/2005/8/layout/orgChart1"/>
    <dgm:cxn modelId="{01E2B5B9-5A11-4BC1-9C5D-34A1972FF4A4}" type="presParOf" srcId="{6BCDB8B8-028F-49A6-9D95-413E45BD72C7}" destId="{ACCDAEF7-915C-4FCD-93B5-448AD1482548}" srcOrd="1" destOrd="0" presId="urn:microsoft.com/office/officeart/2005/8/layout/orgChart1"/>
    <dgm:cxn modelId="{F70CB490-748B-4A8D-BBA1-FF5723A88F02}" type="presParOf" srcId="{FA617650-9472-49B0-84BE-B070589DA15B}" destId="{58DA00F0-AD6D-4CB2-A234-ABA32B493AEE}" srcOrd="1" destOrd="0" presId="urn:microsoft.com/office/officeart/2005/8/layout/orgChart1"/>
    <dgm:cxn modelId="{2904285C-3E1A-4E3E-9D8D-57753FCEDDBB}" type="presParOf" srcId="{58DA00F0-AD6D-4CB2-A234-ABA32B493AEE}" destId="{E8D53674-1BBE-40C0-B38A-1ADAEEC1B7F9}" srcOrd="0" destOrd="0" presId="urn:microsoft.com/office/officeart/2005/8/layout/orgChart1"/>
    <dgm:cxn modelId="{5E6468B8-CECE-47EF-985E-73988A092424}" type="presParOf" srcId="{58DA00F0-AD6D-4CB2-A234-ABA32B493AEE}" destId="{10812EA9-2773-49B8-9EA9-9E10E7A7C0A9}" srcOrd="1" destOrd="0" presId="urn:microsoft.com/office/officeart/2005/8/layout/orgChart1"/>
    <dgm:cxn modelId="{A71141AF-B3DD-47BB-857B-907B92DBD923}" type="presParOf" srcId="{10812EA9-2773-49B8-9EA9-9E10E7A7C0A9}" destId="{9C35E5B1-556F-47FC-8473-56432F90B1A0}" srcOrd="0" destOrd="0" presId="urn:microsoft.com/office/officeart/2005/8/layout/orgChart1"/>
    <dgm:cxn modelId="{77B5CF81-BACF-4636-A2C8-072EE1E5ABA6}" type="presParOf" srcId="{9C35E5B1-556F-47FC-8473-56432F90B1A0}" destId="{F8F82617-F652-483A-A2AD-66B4FDC93A54}" srcOrd="0" destOrd="0" presId="urn:microsoft.com/office/officeart/2005/8/layout/orgChart1"/>
    <dgm:cxn modelId="{D7A32467-98A1-46A6-A21E-C9C42184737D}" type="presParOf" srcId="{9C35E5B1-556F-47FC-8473-56432F90B1A0}" destId="{D7CE1EB5-443E-4615-922A-42269673D21A}" srcOrd="1" destOrd="0" presId="urn:microsoft.com/office/officeart/2005/8/layout/orgChart1"/>
    <dgm:cxn modelId="{9D910913-0A4C-4E26-B885-03BD6864909E}" type="presParOf" srcId="{10812EA9-2773-49B8-9EA9-9E10E7A7C0A9}" destId="{F1D4C1E9-22DB-45CC-A7FD-F42141B9E7B9}" srcOrd="1" destOrd="0" presId="urn:microsoft.com/office/officeart/2005/8/layout/orgChart1"/>
    <dgm:cxn modelId="{D4D3E26C-1BCA-4539-8D68-CEB706D7C157}" type="presParOf" srcId="{F1D4C1E9-22DB-45CC-A7FD-F42141B9E7B9}" destId="{2B768380-87D9-429D-86BB-3067091F8B22}" srcOrd="0" destOrd="0" presId="urn:microsoft.com/office/officeart/2005/8/layout/orgChart1"/>
    <dgm:cxn modelId="{6D963109-63DF-4342-8FCD-95208F1950AE}" type="presParOf" srcId="{F1D4C1E9-22DB-45CC-A7FD-F42141B9E7B9}" destId="{056FFB09-A7AE-41DA-AACE-254FF3CD27B8}" srcOrd="1" destOrd="0" presId="urn:microsoft.com/office/officeart/2005/8/layout/orgChart1"/>
    <dgm:cxn modelId="{ABC6198C-9CDB-4818-B89E-C60B58E988F0}" type="presParOf" srcId="{056FFB09-A7AE-41DA-AACE-254FF3CD27B8}" destId="{312F1105-0728-4CEC-A4AD-5286406687AC}" srcOrd="0" destOrd="0" presId="urn:microsoft.com/office/officeart/2005/8/layout/orgChart1"/>
    <dgm:cxn modelId="{9B7A3DF8-0E6F-438F-B9B5-FE17329F900E}" type="presParOf" srcId="{312F1105-0728-4CEC-A4AD-5286406687AC}" destId="{7C9A1693-7654-45EF-8DB0-AD034AFA038C}" srcOrd="0" destOrd="0" presId="urn:microsoft.com/office/officeart/2005/8/layout/orgChart1"/>
    <dgm:cxn modelId="{F842D84F-7556-4A33-BC7B-842B32492E17}" type="presParOf" srcId="{312F1105-0728-4CEC-A4AD-5286406687AC}" destId="{5378DA18-EC0C-49D5-931D-288DE18BA2DE}" srcOrd="1" destOrd="0" presId="urn:microsoft.com/office/officeart/2005/8/layout/orgChart1"/>
    <dgm:cxn modelId="{4751C7C4-9C71-44C4-A582-C0A15A2C832E}" type="presParOf" srcId="{056FFB09-A7AE-41DA-AACE-254FF3CD27B8}" destId="{2557A9D2-F2B0-4D0E-AD2A-47F1FD195279}" srcOrd="1" destOrd="0" presId="urn:microsoft.com/office/officeart/2005/8/layout/orgChart1"/>
    <dgm:cxn modelId="{15EC9A22-C5BE-4DEC-8F6E-B15589F73109}" type="presParOf" srcId="{056FFB09-A7AE-41DA-AACE-254FF3CD27B8}" destId="{8C8979F0-974A-40D7-8DFE-CB27B009A65E}" srcOrd="2" destOrd="0" presId="urn:microsoft.com/office/officeart/2005/8/layout/orgChart1"/>
    <dgm:cxn modelId="{1A2C749B-3DB1-4751-B4C9-89A926BE0199}" type="presParOf" srcId="{F1D4C1E9-22DB-45CC-A7FD-F42141B9E7B9}" destId="{8C59A376-8107-43AE-9A7E-726B16B5C0C4}" srcOrd="2" destOrd="0" presId="urn:microsoft.com/office/officeart/2005/8/layout/orgChart1"/>
    <dgm:cxn modelId="{5E72E357-12E1-43F6-B6CD-4B904853EF3D}" type="presParOf" srcId="{F1D4C1E9-22DB-45CC-A7FD-F42141B9E7B9}" destId="{0F54CC24-2FFC-48C3-BE34-432FCBBAB130}" srcOrd="3" destOrd="0" presId="urn:microsoft.com/office/officeart/2005/8/layout/orgChart1"/>
    <dgm:cxn modelId="{2E06E058-CED0-4913-9F4E-DF6B4FBEADF8}" type="presParOf" srcId="{0F54CC24-2FFC-48C3-BE34-432FCBBAB130}" destId="{C0153671-57C8-4428-A087-1AA391F32CFC}" srcOrd="0" destOrd="0" presId="urn:microsoft.com/office/officeart/2005/8/layout/orgChart1"/>
    <dgm:cxn modelId="{AF3520AE-A79F-4D26-AA9B-4A6D3482943E}" type="presParOf" srcId="{C0153671-57C8-4428-A087-1AA391F32CFC}" destId="{13E1BB41-02B1-4C90-B5FB-3810D99981B9}" srcOrd="0" destOrd="0" presId="urn:microsoft.com/office/officeart/2005/8/layout/orgChart1"/>
    <dgm:cxn modelId="{AD9830D3-AE3D-45DE-9B65-4E3A308DB51D}" type="presParOf" srcId="{C0153671-57C8-4428-A087-1AA391F32CFC}" destId="{C8C2EF44-4686-4E4F-9E25-5374F6186AE6}" srcOrd="1" destOrd="0" presId="urn:microsoft.com/office/officeart/2005/8/layout/orgChart1"/>
    <dgm:cxn modelId="{A313A2BA-0FE0-4A97-91B3-8AA39DBADE7E}" type="presParOf" srcId="{0F54CC24-2FFC-48C3-BE34-432FCBBAB130}" destId="{E9769458-C0A1-41A8-8BC9-8A2AF74C7AE4}" srcOrd="1" destOrd="0" presId="urn:microsoft.com/office/officeart/2005/8/layout/orgChart1"/>
    <dgm:cxn modelId="{18F02729-D62D-4FE2-9356-D2CE4B3DDC2B}" type="presParOf" srcId="{0F54CC24-2FFC-48C3-BE34-432FCBBAB130}" destId="{60650655-58F5-4A1C-BB38-5DBEF5D19A87}" srcOrd="2" destOrd="0" presId="urn:microsoft.com/office/officeart/2005/8/layout/orgChart1"/>
    <dgm:cxn modelId="{07464D5F-2941-43E3-B2F8-B112B96F4C6D}" type="presParOf" srcId="{F1D4C1E9-22DB-45CC-A7FD-F42141B9E7B9}" destId="{C102B705-924F-4767-A05E-0BCE25513D65}" srcOrd="4" destOrd="0" presId="urn:microsoft.com/office/officeart/2005/8/layout/orgChart1"/>
    <dgm:cxn modelId="{1FF08A41-F4BD-43D9-A7A8-6944957BD0D9}" type="presParOf" srcId="{F1D4C1E9-22DB-45CC-A7FD-F42141B9E7B9}" destId="{259D7EC7-0932-4C5D-96B2-9D1CD8B42D42}" srcOrd="5" destOrd="0" presId="urn:microsoft.com/office/officeart/2005/8/layout/orgChart1"/>
    <dgm:cxn modelId="{B4E658A9-37CF-42C0-B642-25C77E2895D8}" type="presParOf" srcId="{259D7EC7-0932-4C5D-96B2-9D1CD8B42D42}" destId="{B4A62DC6-9CEF-451F-B9A2-905B244A6FA9}" srcOrd="0" destOrd="0" presId="urn:microsoft.com/office/officeart/2005/8/layout/orgChart1"/>
    <dgm:cxn modelId="{887B8B64-A347-4140-ABF8-EEA3BC9D6220}" type="presParOf" srcId="{B4A62DC6-9CEF-451F-B9A2-905B244A6FA9}" destId="{F2D98E9C-8CD9-43FF-B9A8-89CFC2AD8ED9}" srcOrd="0" destOrd="0" presId="urn:microsoft.com/office/officeart/2005/8/layout/orgChart1"/>
    <dgm:cxn modelId="{188FDA08-E056-4356-99F7-8C8EDBB4DA54}" type="presParOf" srcId="{B4A62DC6-9CEF-451F-B9A2-905B244A6FA9}" destId="{A9FC8F4D-6475-4366-844B-26D210A7EB97}" srcOrd="1" destOrd="0" presId="urn:microsoft.com/office/officeart/2005/8/layout/orgChart1"/>
    <dgm:cxn modelId="{59548BC5-90D3-429A-8CBB-5DA6C5FA61DF}" type="presParOf" srcId="{259D7EC7-0932-4C5D-96B2-9D1CD8B42D42}" destId="{52F6B958-EE39-41D1-A445-72C5E6F63A95}" srcOrd="1" destOrd="0" presId="urn:microsoft.com/office/officeart/2005/8/layout/orgChart1"/>
    <dgm:cxn modelId="{157ED188-0B57-4125-A6F0-16EFF7EBF3A7}" type="presParOf" srcId="{259D7EC7-0932-4C5D-96B2-9D1CD8B42D42}" destId="{01FFD67B-EEC3-405D-8E32-522A956610B7}" srcOrd="2" destOrd="0" presId="urn:microsoft.com/office/officeart/2005/8/layout/orgChart1"/>
    <dgm:cxn modelId="{17853A87-4BBE-4EE0-853E-DE449C54A2F9}" type="presParOf" srcId="{F1D4C1E9-22DB-45CC-A7FD-F42141B9E7B9}" destId="{84CC0BFA-4371-43CF-A460-8CFD97DA0379}" srcOrd="6" destOrd="0" presId="urn:microsoft.com/office/officeart/2005/8/layout/orgChart1"/>
    <dgm:cxn modelId="{99882C6D-B007-45C9-9378-72DAFF6C37B9}" type="presParOf" srcId="{F1D4C1E9-22DB-45CC-A7FD-F42141B9E7B9}" destId="{AC58C24A-517F-4080-A806-979056E7FF53}" srcOrd="7" destOrd="0" presId="urn:microsoft.com/office/officeart/2005/8/layout/orgChart1"/>
    <dgm:cxn modelId="{F7BC4837-F6B6-4679-92BA-260B473A310C}" type="presParOf" srcId="{AC58C24A-517F-4080-A806-979056E7FF53}" destId="{548FDFC3-A8DA-4BAA-A8E5-44A2FAA19565}" srcOrd="0" destOrd="0" presId="urn:microsoft.com/office/officeart/2005/8/layout/orgChart1"/>
    <dgm:cxn modelId="{F1FAC1C1-92DA-4C28-AFF7-0716C909E576}" type="presParOf" srcId="{548FDFC3-A8DA-4BAA-A8E5-44A2FAA19565}" destId="{BEA8B713-A722-47BA-97A9-97544708785F}" srcOrd="0" destOrd="0" presId="urn:microsoft.com/office/officeart/2005/8/layout/orgChart1"/>
    <dgm:cxn modelId="{38AE4297-8A35-4C48-8959-C2760DDC45E4}" type="presParOf" srcId="{548FDFC3-A8DA-4BAA-A8E5-44A2FAA19565}" destId="{3E7B154E-28B0-4BE6-9B25-CFE44AB96B5F}" srcOrd="1" destOrd="0" presId="urn:microsoft.com/office/officeart/2005/8/layout/orgChart1"/>
    <dgm:cxn modelId="{BA8ADA2C-F4A4-47EF-BF0A-32A47A66CF5A}" type="presParOf" srcId="{AC58C24A-517F-4080-A806-979056E7FF53}" destId="{C444E4B0-E5D5-4F0B-8226-F972F8400507}" srcOrd="1" destOrd="0" presId="urn:microsoft.com/office/officeart/2005/8/layout/orgChart1"/>
    <dgm:cxn modelId="{114F6E86-5704-4E3F-9B64-8BDD27CB8420}" type="presParOf" srcId="{AC58C24A-517F-4080-A806-979056E7FF53}" destId="{2F79A505-4941-41AB-9E48-128517CE19ED}" srcOrd="2" destOrd="0" presId="urn:microsoft.com/office/officeart/2005/8/layout/orgChart1"/>
    <dgm:cxn modelId="{9ED895B7-F5FB-487D-9085-75EA977154CD}" type="presParOf" srcId="{F1D4C1E9-22DB-45CC-A7FD-F42141B9E7B9}" destId="{78B55317-45B9-40E3-B1FC-89C72D3B9B48}" srcOrd="8" destOrd="0" presId="urn:microsoft.com/office/officeart/2005/8/layout/orgChart1"/>
    <dgm:cxn modelId="{EB7E49E2-036E-4AFD-A5BD-EEAE6DD90E89}" type="presParOf" srcId="{F1D4C1E9-22DB-45CC-A7FD-F42141B9E7B9}" destId="{A9B0650C-1F68-49AD-9723-FB6F0B0792EE}" srcOrd="9" destOrd="0" presId="urn:microsoft.com/office/officeart/2005/8/layout/orgChart1"/>
    <dgm:cxn modelId="{45940D21-0BDC-4C79-A050-AE9A659E9782}" type="presParOf" srcId="{A9B0650C-1F68-49AD-9723-FB6F0B0792EE}" destId="{B6DD5580-8F98-4D1E-A3AA-4CCAD03FD34E}" srcOrd="0" destOrd="0" presId="urn:microsoft.com/office/officeart/2005/8/layout/orgChart1"/>
    <dgm:cxn modelId="{6941D374-4A8A-4544-8C07-804F7BAA82C1}" type="presParOf" srcId="{B6DD5580-8F98-4D1E-A3AA-4CCAD03FD34E}" destId="{830B2F29-BCA1-4C54-8ABE-4B8607C0D009}" srcOrd="0" destOrd="0" presId="urn:microsoft.com/office/officeart/2005/8/layout/orgChart1"/>
    <dgm:cxn modelId="{CCDDF0FD-7A0D-48E3-91F4-85047ACD3E00}" type="presParOf" srcId="{B6DD5580-8F98-4D1E-A3AA-4CCAD03FD34E}" destId="{73D033D4-6E69-435D-A29A-E48E7F25E644}" srcOrd="1" destOrd="0" presId="urn:microsoft.com/office/officeart/2005/8/layout/orgChart1"/>
    <dgm:cxn modelId="{1FEAE79F-CB9C-403A-AEB9-34E14BE76A8D}" type="presParOf" srcId="{A9B0650C-1F68-49AD-9723-FB6F0B0792EE}" destId="{30334F05-BF40-454D-91FB-29FB33797B55}" srcOrd="1" destOrd="0" presId="urn:microsoft.com/office/officeart/2005/8/layout/orgChart1"/>
    <dgm:cxn modelId="{874A2528-1AB6-4C19-ABCF-70BAEDD7F289}" type="presParOf" srcId="{A9B0650C-1F68-49AD-9723-FB6F0B0792EE}" destId="{40FD3DDD-F788-45C5-8787-A6B85DE3F1C7}" srcOrd="2" destOrd="0" presId="urn:microsoft.com/office/officeart/2005/8/layout/orgChart1"/>
    <dgm:cxn modelId="{CF16E4AA-6B50-44AA-A095-051B741CD15D}" type="presParOf" srcId="{10812EA9-2773-49B8-9EA9-9E10E7A7C0A9}" destId="{C93ABB12-EFFE-4B7D-82B7-3B2D230FAB3B}" srcOrd="2" destOrd="0" presId="urn:microsoft.com/office/officeart/2005/8/layout/orgChart1"/>
    <dgm:cxn modelId="{5869F9A4-7EF7-4816-AA0A-43FCB148DC93}" type="presParOf" srcId="{58DA00F0-AD6D-4CB2-A234-ABA32B493AEE}" destId="{A9AAF535-BE04-4991-8E46-4018DEB0DF91}" srcOrd="2" destOrd="0" presId="urn:microsoft.com/office/officeart/2005/8/layout/orgChart1"/>
    <dgm:cxn modelId="{9FC0C0DF-B79D-4E93-919F-9778471ECA49}" type="presParOf" srcId="{58DA00F0-AD6D-4CB2-A234-ABA32B493AEE}" destId="{89044E9B-CB52-4DB3-AA98-FF70C9D5F21F}" srcOrd="3" destOrd="0" presId="urn:microsoft.com/office/officeart/2005/8/layout/orgChart1"/>
    <dgm:cxn modelId="{71160980-B851-460B-8893-D460C4A97EEC}" type="presParOf" srcId="{89044E9B-CB52-4DB3-AA98-FF70C9D5F21F}" destId="{13512FED-685E-4F2B-9C9B-11B0401601DA}" srcOrd="0" destOrd="0" presId="urn:microsoft.com/office/officeart/2005/8/layout/orgChart1"/>
    <dgm:cxn modelId="{915F9EA9-BA12-46B0-B176-F97D880D2C20}" type="presParOf" srcId="{13512FED-685E-4F2B-9C9B-11B0401601DA}" destId="{6619605B-B56E-4413-A696-28FEF0857A50}" srcOrd="0" destOrd="0" presId="urn:microsoft.com/office/officeart/2005/8/layout/orgChart1"/>
    <dgm:cxn modelId="{2BFD8A28-F209-4915-9CAE-01285C19FF26}" type="presParOf" srcId="{13512FED-685E-4F2B-9C9B-11B0401601DA}" destId="{495BAC4B-01A3-4596-AA79-5D35BB890436}" srcOrd="1" destOrd="0" presId="urn:microsoft.com/office/officeart/2005/8/layout/orgChart1"/>
    <dgm:cxn modelId="{B69A7499-5C9D-48B9-BBAB-731A73150864}" type="presParOf" srcId="{89044E9B-CB52-4DB3-AA98-FF70C9D5F21F}" destId="{7EBDB9C6-07B3-4E2C-A5D1-DCB68BFEA5EC}" srcOrd="1" destOrd="0" presId="urn:microsoft.com/office/officeart/2005/8/layout/orgChart1"/>
    <dgm:cxn modelId="{80B7E001-E6E3-4618-B44A-DF1B4401F772}" type="presParOf" srcId="{7EBDB9C6-07B3-4E2C-A5D1-DCB68BFEA5EC}" destId="{7BDE95B8-995B-47A5-A972-BFEC68F5C88D}" srcOrd="0" destOrd="0" presId="urn:microsoft.com/office/officeart/2005/8/layout/orgChart1"/>
    <dgm:cxn modelId="{126D2DD9-7AE3-43C3-AEC1-2041DAB66E30}" type="presParOf" srcId="{7EBDB9C6-07B3-4E2C-A5D1-DCB68BFEA5EC}" destId="{4D8BC299-2F08-4440-BCA4-EF1D0788386F}" srcOrd="1" destOrd="0" presId="urn:microsoft.com/office/officeart/2005/8/layout/orgChart1"/>
    <dgm:cxn modelId="{FBD635E3-BE6C-48E7-A91F-6E6B3B005938}" type="presParOf" srcId="{4D8BC299-2F08-4440-BCA4-EF1D0788386F}" destId="{43235C87-B5CD-4F7E-BD28-72FBFB5A91F1}" srcOrd="0" destOrd="0" presId="urn:microsoft.com/office/officeart/2005/8/layout/orgChart1"/>
    <dgm:cxn modelId="{A658DB61-20D4-438F-9567-7CBBA0E34B87}" type="presParOf" srcId="{43235C87-B5CD-4F7E-BD28-72FBFB5A91F1}" destId="{E69630B8-20A6-450F-9441-2BF00522A7FC}" srcOrd="0" destOrd="0" presId="urn:microsoft.com/office/officeart/2005/8/layout/orgChart1"/>
    <dgm:cxn modelId="{0F587E1E-2AA2-4D3B-9C93-2BAAB321C049}" type="presParOf" srcId="{43235C87-B5CD-4F7E-BD28-72FBFB5A91F1}" destId="{D72AF1C1-26DA-41A2-9326-D39BFC4F4932}" srcOrd="1" destOrd="0" presId="urn:microsoft.com/office/officeart/2005/8/layout/orgChart1"/>
    <dgm:cxn modelId="{FC4485EB-CC13-44ED-9DA7-322DCECBBE94}" type="presParOf" srcId="{4D8BC299-2F08-4440-BCA4-EF1D0788386F}" destId="{9C89B168-673A-48C5-B248-DAAFBF504A82}" srcOrd="1" destOrd="0" presId="urn:microsoft.com/office/officeart/2005/8/layout/orgChart1"/>
    <dgm:cxn modelId="{F60FA40D-D3DB-4895-97B1-FEC41FD49A25}" type="presParOf" srcId="{4D8BC299-2F08-4440-BCA4-EF1D0788386F}" destId="{1B928E10-99F3-4C81-9903-40ED387022CB}" srcOrd="2" destOrd="0" presId="urn:microsoft.com/office/officeart/2005/8/layout/orgChart1"/>
    <dgm:cxn modelId="{AFDF7B37-3ED6-434B-8742-5B89C75BFC90}" type="presParOf" srcId="{7EBDB9C6-07B3-4E2C-A5D1-DCB68BFEA5EC}" destId="{D5DCAB6D-99B4-40C6-B0F7-DB6E6F063804}" srcOrd="2" destOrd="0" presId="urn:microsoft.com/office/officeart/2005/8/layout/orgChart1"/>
    <dgm:cxn modelId="{D82C446D-FA04-4391-976C-BE639C8A4BE7}" type="presParOf" srcId="{7EBDB9C6-07B3-4E2C-A5D1-DCB68BFEA5EC}" destId="{B1A3D1C9-AADC-4E27-904A-E0F4C8B14826}" srcOrd="3" destOrd="0" presId="urn:microsoft.com/office/officeart/2005/8/layout/orgChart1"/>
    <dgm:cxn modelId="{D135AAE4-D11C-4AED-AEAD-11DB23E70736}" type="presParOf" srcId="{B1A3D1C9-AADC-4E27-904A-E0F4C8B14826}" destId="{25BA65E8-174D-4E27-9CAC-199E05A27CA7}" srcOrd="0" destOrd="0" presId="urn:microsoft.com/office/officeart/2005/8/layout/orgChart1"/>
    <dgm:cxn modelId="{3F1C9DA7-0A32-495A-9528-5E4CF45AEBC5}" type="presParOf" srcId="{25BA65E8-174D-4E27-9CAC-199E05A27CA7}" destId="{D512F6FF-842A-4EC7-9968-598F248E3581}" srcOrd="0" destOrd="0" presId="urn:microsoft.com/office/officeart/2005/8/layout/orgChart1"/>
    <dgm:cxn modelId="{2B5D1E70-E79B-4021-8CB2-318715FEE8BD}" type="presParOf" srcId="{25BA65E8-174D-4E27-9CAC-199E05A27CA7}" destId="{28FC6003-8839-4A8D-8D88-6E098F4DE243}" srcOrd="1" destOrd="0" presId="urn:microsoft.com/office/officeart/2005/8/layout/orgChart1"/>
    <dgm:cxn modelId="{31DC229C-91D5-4BC6-9711-B93A44F8763A}" type="presParOf" srcId="{B1A3D1C9-AADC-4E27-904A-E0F4C8B14826}" destId="{0ED03CA0-B9CD-41FD-9D45-9875F21A30F3}" srcOrd="1" destOrd="0" presId="urn:microsoft.com/office/officeart/2005/8/layout/orgChart1"/>
    <dgm:cxn modelId="{1F7AD2D5-ACC5-4984-A7E5-C542D07AD9DB}" type="presParOf" srcId="{B1A3D1C9-AADC-4E27-904A-E0F4C8B14826}" destId="{24CBDE5B-410A-4315-BB53-81DF69024572}" srcOrd="2" destOrd="0" presId="urn:microsoft.com/office/officeart/2005/8/layout/orgChart1"/>
    <dgm:cxn modelId="{AE3F7847-8FD5-432D-A206-1D1E1FF87980}" type="presParOf" srcId="{7EBDB9C6-07B3-4E2C-A5D1-DCB68BFEA5EC}" destId="{F2D64B30-9FF9-4FEE-8F95-F1A29E163FBF}" srcOrd="4" destOrd="0" presId="urn:microsoft.com/office/officeart/2005/8/layout/orgChart1"/>
    <dgm:cxn modelId="{76248BF7-D0CE-495A-BE53-C8BA739362BC}" type="presParOf" srcId="{7EBDB9C6-07B3-4E2C-A5D1-DCB68BFEA5EC}" destId="{75F2CFFC-EFE7-429F-BD28-D0DDC35577A1}" srcOrd="5" destOrd="0" presId="urn:microsoft.com/office/officeart/2005/8/layout/orgChart1"/>
    <dgm:cxn modelId="{E743FBDE-72D5-46B0-8D6C-1560F898BEC9}" type="presParOf" srcId="{75F2CFFC-EFE7-429F-BD28-D0DDC35577A1}" destId="{6B0455AF-42CF-4D7C-84B5-DDCA430A1D84}" srcOrd="0" destOrd="0" presId="urn:microsoft.com/office/officeart/2005/8/layout/orgChart1"/>
    <dgm:cxn modelId="{1FA59F5A-9645-430B-935E-F877FFBD3CB0}" type="presParOf" srcId="{6B0455AF-42CF-4D7C-84B5-DDCA430A1D84}" destId="{A2ECFF5E-F19A-403E-AF9A-13523F3B252D}" srcOrd="0" destOrd="0" presId="urn:microsoft.com/office/officeart/2005/8/layout/orgChart1"/>
    <dgm:cxn modelId="{943596E1-B8BF-40AB-9598-365941631A4D}" type="presParOf" srcId="{6B0455AF-42CF-4D7C-84B5-DDCA430A1D84}" destId="{0B418580-ED12-449E-AC73-13883886CE39}" srcOrd="1" destOrd="0" presId="urn:microsoft.com/office/officeart/2005/8/layout/orgChart1"/>
    <dgm:cxn modelId="{95D11642-6151-4DB5-821F-A6E63800A4CD}" type="presParOf" srcId="{75F2CFFC-EFE7-429F-BD28-D0DDC35577A1}" destId="{015B842B-5989-4619-AB87-41B4F0275C49}" srcOrd="1" destOrd="0" presId="urn:microsoft.com/office/officeart/2005/8/layout/orgChart1"/>
    <dgm:cxn modelId="{2C1709F8-767D-4761-B1C8-DBD9A95A0EAE}" type="presParOf" srcId="{75F2CFFC-EFE7-429F-BD28-D0DDC35577A1}" destId="{7A24BD3F-FE00-4CF4-BA3B-4698E427B927}" srcOrd="2" destOrd="0" presId="urn:microsoft.com/office/officeart/2005/8/layout/orgChart1"/>
    <dgm:cxn modelId="{B3AEF744-9B74-41F9-95AE-5719D2C67DF5}" type="presParOf" srcId="{7EBDB9C6-07B3-4E2C-A5D1-DCB68BFEA5EC}" destId="{55F972F3-729C-4CC0-B834-FCFFE472DF05}" srcOrd="6" destOrd="0" presId="urn:microsoft.com/office/officeart/2005/8/layout/orgChart1"/>
    <dgm:cxn modelId="{71DCFA1F-777B-45C7-B002-780A8C1A7941}" type="presParOf" srcId="{7EBDB9C6-07B3-4E2C-A5D1-DCB68BFEA5EC}" destId="{130E20E4-737B-4B5A-814E-CAB2E222C43D}" srcOrd="7" destOrd="0" presId="urn:microsoft.com/office/officeart/2005/8/layout/orgChart1"/>
    <dgm:cxn modelId="{6526EA56-21AE-4AD7-8E00-AA015D5C2564}" type="presParOf" srcId="{130E20E4-737B-4B5A-814E-CAB2E222C43D}" destId="{D47BE852-7F50-4CE8-9AB7-55CE6B4F7DCC}" srcOrd="0" destOrd="0" presId="urn:microsoft.com/office/officeart/2005/8/layout/orgChart1"/>
    <dgm:cxn modelId="{F5C31FD3-EC1C-488C-8F24-83745964A20D}" type="presParOf" srcId="{D47BE852-7F50-4CE8-9AB7-55CE6B4F7DCC}" destId="{723F46CE-90AA-49F4-B6A9-1F950EB95389}" srcOrd="0" destOrd="0" presId="urn:microsoft.com/office/officeart/2005/8/layout/orgChart1"/>
    <dgm:cxn modelId="{3B7B904B-C6FB-441F-9C6C-DBAD10CB08E8}" type="presParOf" srcId="{D47BE852-7F50-4CE8-9AB7-55CE6B4F7DCC}" destId="{FA6A9577-46F7-4673-8A18-1CFACBAC20B8}" srcOrd="1" destOrd="0" presId="urn:microsoft.com/office/officeart/2005/8/layout/orgChart1"/>
    <dgm:cxn modelId="{12E835E9-D4E5-4DC2-8039-CF1E45A5145D}" type="presParOf" srcId="{130E20E4-737B-4B5A-814E-CAB2E222C43D}" destId="{6D69E87F-FAF9-4151-A634-DC75EBAE7EC5}" srcOrd="1" destOrd="0" presId="urn:microsoft.com/office/officeart/2005/8/layout/orgChart1"/>
    <dgm:cxn modelId="{E3282463-0FC2-4A9B-A223-48DAD44E9E76}" type="presParOf" srcId="{130E20E4-737B-4B5A-814E-CAB2E222C43D}" destId="{5CF77DF8-335D-4BF1-8926-98CD92897A79}" srcOrd="2" destOrd="0" presId="urn:microsoft.com/office/officeart/2005/8/layout/orgChart1"/>
    <dgm:cxn modelId="{65EE1743-87C0-4CE6-9735-BCB4A3FBF2EF}" type="presParOf" srcId="{7EBDB9C6-07B3-4E2C-A5D1-DCB68BFEA5EC}" destId="{AE4D5E6E-2A57-428A-ADA5-A10919F6D8FE}" srcOrd="8" destOrd="0" presId="urn:microsoft.com/office/officeart/2005/8/layout/orgChart1"/>
    <dgm:cxn modelId="{89D55B94-FF2D-4956-A0BD-FF9DA6BC81CF}" type="presParOf" srcId="{7EBDB9C6-07B3-4E2C-A5D1-DCB68BFEA5EC}" destId="{A8E2282B-64A0-4C1D-B78F-AF1F47E493B4}" srcOrd="9" destOrd="0" presId="urn:microsoft.com/office/officeart/2005/8/layout/orgChart1"/>
    <dgm:cxn modelId="{3ED13191-B4A3-4F32-9F08-8D282CE1B07C}" type="presParOf" srcId="{A8E2282B-64A0-4C1D-B78F-AF1F47E493B4}" destId="{2AB78D7F-03EC-4A2B-A032-DB51E6913307}" srcOrd="0" destOrd="0" presId="urn:microsoft.com/office/officeart/2005/8/layout/orgChart1"/>
    <dgm:cxn modelId="{3A5F6D94-1E21-467B-9D90-6BE44257967B}" type="presParOf" srcId="{2AB78D7F-03EC-4A2B-A032-DB51E6913307}" destId="{060B6EB5-5B7B-4A1E-8119-3F1CCC6ABC2E}" srcOrd="0" destOrd="0" presId="urn:microsoft.com/office/officeart/2005/8/layout/orgChart1"/>
    <dgm:cxn modelId="{EDF89F69-70FC-417B-86B5-9719243A10ED}" type="presParOf" srcId="{2AB78D7F-03EC-4A2B-A032-DB51E6913307}" destId="{39F02C3A-2BAE-4C1C-9021-0B2E410FEA5E}" srcOrd="1" destOrd="0" presId="urn:microsoft.com/office/officeart/2005/8/layout/orgChart1"/>
    <dgm:cxn modelId="{FD9A7FEC-1BC6-427D-9E2D-01D8A85BBE5A}" type="presParOf" srcId="{A8E2282B-64A0-4C1D-B78F-AF1F47E493B4}" destId="{B9F7B9DF-3458-4A29-A784-E7FBEDEFCC6A}" srcOrd="1" destOrd="0" presId="urn:microsoft.com/office/officeart/2005/8/layout/orgChart1"/>
    <dgm:cxn modelId="{FD3785FB-153F-43C8-B928-B9DC14EF9357}" type="presParOf" srcId="{A8E2282B-64A0-4C1D-B78F-AF1F47E493B4}" destId="{326E7C80-A2AD-44BC-A43B-25E04ED0A4B3}" srcOrd="2" destOrd="0" presId="urn:microsoft.com/office/officeart/2005/8/layout/orgChart1"/>
    <dgm:cxn modelId="{65432802-12D9-47CB-AE77-53477B901593}" type="presParOf" srcId="{7EBDB9C6-07B3-4E2C-A5D1-DCB68BFEA5EC}" destId="{37AEACC6-FB53-4905-92E3-95E34EC8F353}" srcOrd="10" destOrd="0" presId="urn:microsoft.com/office/officeart/2005/8/layout/orgChart1"/>
    <dgm:cxn modelId="{A717C3CD-0139-4D8F-9C94-B00A83663906}" type="presParOf" srcId="{7EBDB9C6-07B3-4E2C-A5D1-DCB68BFEA5EC}" destId="{34BEC1F9-D616-4F66-8956-F18EADB66EC8}" srcOrd="11" destOrd="0" presId="urn:microsoft.com/office/officeart/2005/8/layout/orgChart1"/>
    <dgm:cxn modelId="{963265ED-2F26-42E5-8AD1-E993605EBF1F}" type="presParOf" srcId="{34BEC1F9-D616-4F66-8956-F18EADB66EC8}" destId="{B4CF1AB2-B093-4C81-BD23-981B59F7F397}" srcOrd="0" destOrd="0" presId="urn:microsoft.com/office/officeart/2005/8/layout/orgChart1"/>
    <dgm:cxn modelId="{6DA68EDD-A13A-4611-8844-8320EA5710CB}" type="presParOf" srcId="{B4CF1AB2-B093-4C81-BD23-981B59F7F397}" destId="{F7EDEB3C-77A0-4D7B-8525-AF7F59917893}" srcOrd="0" destOrd="0" presId="urn:microsoft.com/office/officeart/2005/8/layout/orgChart1"/>
    <dgm:cxn modelId="{933968B3-B23C-4E10-85D0-7FD81D9671B0}" type="presParOf" srcId="{B4CF1AB2-B093-4C81-BD23-981B59F7F397}" destId="{BF35874A-A8BF-45AE-B55D-64585AF9C52A}" srcOrd="1" destOrd="0" presId="urn:microsoft.com/office/officeart/2005/8/layout/orgChart1"/>
    <dgm:cxn modelId="{F5C1E0DD-361F-4667-9968-3812FD086E29}" type="presParOf" srcId="{34BEC1F9-D616-4F66-8956-F18EADB66EC8}" destId="{C80E89E2-F420-4A40-8C0C-313D9955010A}" srcOrd="1" destOrd="0" presId="urn:microsoft.com/office/officeart/2005/8/layout/orgChart1"/>
    <dgm:cxn modelId="{32DA97A3-81FA-4675-99F2-23D5E37AB44A}" type="presParOf" srcId="{34BEC1F9-D616-4F66-8956-F18EADB66EC8}" destId="{03F4CEC1-FAF8-472B-8A43-6569329FBC20}" srcOrd="2" destOrd="0" presId="urn:microsoft.com/office/officeart/2005/8/layout/orgChart1"/>
    <dgm:cxn modelId="{94B9B02B-FB79-47CE-88B7-8CD94DE38EE0}" type="presParOf" srcId="{7EBDB9C6-07B3-4E2C-A5D1-DCB68BFEA5EC}" destId="{AEC94DD9-F028-4153-A638-8E087DA9906A}" srcOrd="12" destOrd="0" presId="urn:microsoft.com/office/officeart/2005/8/layout/orgChart1"/>
    <dgm:cxn modelId="{1BDF9B58-185F-4029-865A-CC8F57091BCF}" type="presParOf" srcId="{7EBDB9C6-07B3-4E2C-A5D1-DCB68BFEA5EC}" destId="{B818FC97-886D-42BE-8050-DA7655231E5F}" srcOrd="13" destOrd="0" presId="urn:microsoft.com/office/officeart/2005/8/layout/orgChart1"/>
    <dgm:cxn modelId="{202F92D3-7A05-40DC-AFED-F45431A8D91D}" type="presParOf" srcId="{B818FC97-886D-42BE-8050-DA7655231E5F}" destId="{45821AF7-2606-41EC-961E-ED77A2662C4C}" srcOrd="0" destOrd="0" presId="urn:microsoft.com/office/officeart/2005/8/layout/orgChart1"/>
    <dgm:cxn modelId="{C526A5F8-0FD5-41B6-91F2-FA6CC5E1A048}" type="presParOf" srcId="{45821AF7-2606-41EC-961E-ED77A2662C4C}" destId="{90279295-5B0F-441A-BA87-AACD534F6A99}" srcOrd="0" destOrd="0" presId="urn:microsoft.com/office/officeart/2005/8/layout/orgChart1"/>
    <dgm:cxn modelId="{552EB263-CFD9-4C16-8E8E-CB08543ECDA0}" type="presParOf" srcId="{45821AF7-2606-41EC-961E-ED77A2662C4C}" destId="{ECCF0C47-DB81-4985-892F-BEA8708492AF}" srcOrd="1" destOrd="0" presId="urn:microsoft.com/office/officeart/2005/8/layout/orgChart1"/>
    <dgm:cxn modelId="{F7C1876F-25EB-481E-9F86-283D13FBA9EB}" type="presParOf" srcId="{B818FC97-886D-42BE-8050-DA7655231E5F}" destId="{C6F9131B-0057-478D-AA79-1D12F7207A22}" srcOrd="1" destOrd="0" presId="urn:microsoft.com/office/officeart/2005/8/layout/orgChart1"/>
    <dgm:cxn modelId="{92FEBD19-CD9C-40F5-9D18-C40193DA0D54}" type="presParOf" srcId="{B818FC97-886D-42BE-8050-DA7655231E5F}" destId="{A4FF40EE-B17F-46AE-BBF4-63F48D7BB002}" srcOrd="2" destOrd="0" presId="urn:microsoft.com/office/officeart/2005/8/layout/orgChart1"/>
    <dgm:cxn modelId="{FC276066-C9BC-4C75-A65E-BE4E96349C3F}" type="presParOf" srcId="{7EBDB9C6-07B3-4E2C-A5D1-DCB68BFEA5EC}" destId="{63B16530-73E9-4063-9E29-64C8CED1AAE1}" srcOrd="14" destOrd="0" presId="urn:microsoft.com/office/officeart/2005/8/layout/orgChart1"/>
    <dgm:cxn modelId="{3BC12E55-74BB-4B29-A214-A6CA6E234779}" type="presParOf" srcId="{7EBDB9C6-07B3-4E2C-A5D1-DCB68BFEA5EC}" destId="{072C3271-5338-41CC-B4C6-59B763D1F51E}" srcOrd="15" destOrd="0" presId="urn:microsoft.com/office/officeart/2005/8/layout/orgChart1"/>
    <dgm:cxn modelId="{AB67C67A-6CCF-4028-9379-FAB6C2A6C235}" type="presParOf" srcId="{072C3271-5338-41CC-B4C6-59B763D1F51E}" destId="{42200A44-534D-4E85-B254-5A9F10C73E4E}" srcOrd="0" destOrd="0" presId="urn:microsoft.com/office/officeart/2005/8/layout/orgChart1"/>
    <dgm:cxn modelId="{931C75AD-F279-4C78-8D72-B638F686FBCF}" type="presParOf" srcId="{42200A44-534D-4E85-B254-5A9F10C73E4E}" destId="{898F277E-3D21-455F-B71C-C51A184794E4}" srcOrd="0" destOrd="0" presId="urn:microsoft.com/office/officeart/2005/8/layout/orgChart1"/>
    <dgm:cxn modelId="{A7EB5D62-B018-4B4E-9388-B5173F949E1D}" type="presParOf" srcId="{42200A44-534D-4E85-B254-5A9F10C73E4E}" destId="{D29831D0-A494-4850-B1BA-B1C2B4E4E192}" srcOrd="1" destOrd="0" presId="urn:microsoft.com/office/officeart/2005/8/layout/orgChart1"/>
    <dgm:cxn modelId="{BCC53508-A352-4846-8293-19DA7259EE24}" type="presParOf" srcId="{072C3271-5338-41CC-B4C6-59B763D1F51E}" destId="{F7912058-9151-47A0-8209-123641B67A47}" srcOrd="1" destOrd="0" presId="urn:microsoft.com/office/officeart/2005/8/layout/orgChart1"/>
    <dgm:cxn modelId="{9ABCE2A1-6B00-4262-AFF9-6641CC05DFAC}" type="presParOf" srcId="{072C3271-5338-41CC-B4C6-59B763D1F51E}" destId="{4712A99C-9F58-4F80-9296-EE0EEFD390B5}" srcOrd="2" destOrd="0" presId="urn:microsoft.com/office/officeart/2005/8/layout/orgChart1"/>
    <dgm:cxn modelId="{43E1F18C-71DB-418E-9A7F-9D4E0DB7EB65}" type="presParOf" srcId="{89044E9B-CB52-4DB3-AA98-FF70C9D5F21F}" destId="{054386E5-B3A1-4860-9004-68E6CEDD9FAF}" srcOrd="2" destOrd="0" presId="urn:microsoft.com/office/officeart/2005/8/layout/orgChart1"/>
    <dgm:cxn modelId="{0816E63C-50E2-413A-95E7-B27789095156}" type="presParOf" srcId="{58DA00F0-AD6D-4CB2-A234-ABA32B493AEE}" destId="{C19D5F94-13E2-4455-964A-F12FB6994D74}" srcOrd="4" destOrd="0" presId="urn:microsoft.com/office/officeart/2005/8/layout/orgChart1"/>
    <dgm:cxn modelId="{FDF9920B-B09F-488B-875F-0B17F1B5E698}" type="presParOf" srcId="{58DA00F0-AD6D-4CB2-A234-ABA32B493AEE}" destId="{0C261E2D-F7C0-46F8-8592-E28CCE2CE9D1}" srcOrd="5" destOrd="0" presId="urn:microsoft.com/office/officeart/2005/8/layout/orgChart1"/>
    <dgm:cxn modelId="{7E2403F7-CE17-4099-A0EC-9B61C49DA98A}" type="presParOf" srcId="{0C261E2D-F7C0-46F8-8592-E28CCE2CE9D1}" destId="{3B33B91B-1B03-41CB-9EED-22BB4FFA75AD}" srcOrd="0" destOrd="0" presId="urn:microsoft.com/office/officeart/2005/8/layout/orgChart1"/>
    <dgm:cxn modelId="{6B563238-675D-4322-9C7C-35AC05941EFA}" type="presParOf" srcId="{3B33B91B-1B03-41CB-9EED-22BB4FFA75AD}" destId="{693451C3-F126-4BF8-8328-524148424D6E}" srcOrd="0" destOrd="0" presId="urn:microsoft.com/office/officeart/2005/8/layout/orgChart1"/>
    <dgm:cxn modelId="{56173405-6E21-40A7-A2BC-5B7EFF9603F1}" type="presParOf" srcId="{3B33B91B-1B03-41CB-9EED-22BB4FFA75AD}" destId="{A1BF266E-3525-427E-A986-CB0394CD22E8}" srcOrd="1" destOrd="0" presId="urn:microsoft.com/office/officeart/2005/8/layout/orgChart1"/>
    <dgm:cxn modelId="{6A8D344B-0C18-4BC2-9DE3-74F28E112F92}" type="presParOf" srcId="{0C261E2D-F7C0-46F8-8592-E28CCE2CE9D1}" destId="{8E7224F5-B672-4D44-BEE1-D53E58A26B77}" srcOrd="1" destOrd="0" presId="urn:microsoft.com/office/officeart/2005/8/layout/orgChart1"/>
    <dgm:cxn modelId="{43E2DC4F-8B0B-4728-80A6-5A93F0A3D7FB}" type="presParOf" srcId="{8E7224F5-B672-4D44-BEE1-D53E58A26B77}" destId="{A8638E30-B166-4C85-ADDC-A8724ED1A2D6}" srcOrd="0" destOrd="0" presId="urn:microsoft.com/office/officeart/2005/8/layout/orgChart1"/>
    <dgm:cxn modelId="{B16BE66D-EC29-4844-A5C2-84FD35196B2B}" type="presParOf" srcId="{8E7224F5-B672-4D44-BEE1-D53E58A26B77}" destId="{6A61088A-DD78-4355-A650-0BA715D77DC8}" srcOrd="1" destOrd="0" presId="urn:microsoft.com/office/officeart/2005/8/layout/orgChart1"/>
    <dgm:cxn modelId="{A42F254B-31DF-4BDD-B68E-3446D0B6D5F5}" type="presParOf" srcId="{6A61088A-DD78-4355-A650-0BA715D77DC8}" destId="{8A5DE1ED-9B98-49E1-A3D0-CD131ACAB02C}" srcOrd="0" destOrd="0" presId="urn:microsoft.com/office/officeart/2005/8/layout/orgChart1"/>
    <dgm:cxn modelId="{84798C97-1BF8-4DBE-B5B8-4DD7FBBFB09E}" type="presParOf" srcId="{8A5DE1ED-9B98-49E1-A3D0-CD131ACAB02C}" destId="{F822A8C7-B2B1-455D-9290-9402A3AA12E9}" srcOrd="0" destOrd="0" presId="urn:microsoft.com/office/officeart/2005/8/layout/orgChart1"/>
    <dgm:cxn modelId="{DD00D37D-90C2-49CB-9685-65B46E26BB86}" type="presParOf" srcId="{8A5DE1ED-9B98-49E1-A3D0-CD131ACAB02C}" destId="{0226A3C0-09C2-44F4-8389-697CD46901AB}" srcOrd="1" destOrd="0" presId="urn:microsoft.com/office/officeart/2005/8/layout/orgChart1"/>
    <dgm:cxn modelId="{474B2634-F525-4F11-BC39-ABDEFEA6E932}" type="presParOf" srcId="{6A61088A-DD78-4355-A650-0BA715D77DC8}" destId="{A6EFB015-AE5B-4BA1-85CF-8DCA587F7315}" srcOrd="1" destOrd="0" presId="urn:microsoft.com/office/officeart/2005/8/layout/orgChart1"/>
    <dgm:cxn modelId="{BAAE1A34-2884-4CD1-884E-EB7A3082F2E7}" type="presParOf" srcId="{6A61088A-DD78-4355-A650-0BA715D77DC8}" destId="{30C8EE74-0C84-4B3C-91EA-2200D8399CA8}" srcOrd="2" destOrd="0" presId="urn:microsoft.com/office/officeart/2005/8/layout/orgChart1"/>
    <dgm:cxn modelId="{F83082F8-95BA-4780-88C3-CDA23A7D8995}" type="presParOf" srcId="{8E7224F5-B672-4D44-BEE1-D53E58A26B77}" destId="{5B35287D-F05A-4D45-81DE-01FE0D019229}" srcOrd="2" destOrd="0" presId="urn:microsoft.com/office/officeart/2005/8/layout/orgChart1"/>
    <dgm:cxn modelId="{5E376261-D5BF-4EEA-A192-50E417D1F759}" type="presParOf" srcId="{8E7224F5-B672-4D44-BEE1-D53E58A26B77}" destId="{F4F03C4B-C897-41B7-9D8E-9242B8508DFA}" srcOrd="3" destOrd="0" presId="urn:microsoft.com/office/officeart/2005/8/layout/orgChart1"/>
    <dgm:cxn modelId="{AC6CC971-8AD8-4284-AA7E-201F886B82BA}" type="presParOf" srcId="{F4F03C4B-C897-41B7-9D8E-9242B8508DFA}" destId="{425CACA4-4FC9-4FCE-AB97-B59BFEAC4383}" srcOrd="0" destOrd="0" presId="urn:microsoft.com/office/officeart/2005/8/layout/orgChart1"/>
    <dgm:cxn modelId="{28352602-C794-4D7D-9D4A-A1E63843ABBA}" type="presParOf" srcId="{425CACA4-4FC9-4FCE-AB97-B59BFEAC4383}" destId="{053C980E-01E1-481B-9969-42C153AA9EF8}" srcOrd="0" destOrd="0" presId="urn:microsoft.com/office/officeart/2005/8/layout/orgChart1"/>
    <dgm:cxn modelId="{68033609-0028-447E-A27F-40FBEFD4289E}" type="presParOf" srcId="{425CACA4-4FC9-4FCE-AB97-B59BFEAC4383}" destId="{E3EB8A31-E0D9-46A6-BA96-2E9D17D9F3B8}" srcOrd="1" destOrd="0" presId="urn:microsoft.com/office/officeart/2005/8/layout/orgChart1"/>
    <dgm:cxn modelId="{CFD8E3DD-52F7-4F02-ABD1-44C1C1AB4536}" type="presParOf" srcId="{F4F03C4B-C897-41B7-9D8E-9242B8508DFA}" destId="{2FCF729A-74B0-40C7-BACA-D916D1A8FEF7}" srcOrd="1" destOrd="0" presId="urn:microsoft.com/office/officeart/2005/8/layout/orgChart1"/>
    <dgm:cxn modelId="{5A903CAE-E164-46F3-93B6-66896E010C42}" type="presParOf" srcId="{F4F03C4B-C897-41B7-9D8E-9242B8508DFA}" destId="{FF98C6F3-7143-4C3B-BECD-E61EF4021B6C}" srcOrd="2" destOrd="0" presId="urn:microsoft.com/office/officeart/2005/8/layout/orgChart1"/>
    <dgm:cxn modelId="{C5BD1303-9548-4BBC-9E50-C5FF391A8914}" type="presParOf" srcId="{8E7224F5-B672-4D44-BEE1-D53E58A26B77}" destId="{75C88E5F-4B3E-4910-85D4-134CB1761F87}" srcOrd="4" destOrd="0" presId="urn:microsoft.com/office/officeart/2005/8/layout/orgChart1"/>
    <dgm:cxn modelId="{C4032FC4-94DE-4742-B940-2E083C19CB58}" type="presParOf" srcId="{8E7224F5-B672-4D44-BEE1-D53E58A26B77}" destId="{DC90E18D-D7DE-4644-88EF-A8291742D72F}" srcOrd="5" destOrd="0" presId="urn:microsoft.com/office/officeart/2005/8/layout/orgChart1"/>
    <dgm:cxn modelId="{70EE9B21-6867-4DF6-AC56-93A34157B27A}" type="presParOf" srcId="{DC90E18D-D7DE-4644-88EF-A8291742D72F}" destId="{B186DE22-44C9-4364-9910-50448326E9CB}" srcOrd="0" destOrd="0" presId="urn:microsoft.com/office/officeart/2005/8/layout/orgChart1"/>
    <dgm:cxn modelId="{FC9F3536-34D8-470F-84EC-335989EA4DD2}" type="presParOf" srcId="{B186DE22-44C9-4364-9910-50448326E9CB}" destId="{1B87F9F7-B03A-4E9B-8BC6-5E9E44B8984B}" srcOrd="0" destOrd="0" presId="urn:microsoft.com/office/officeart/2005/8/layout/orgChart1"/>
    <dgm:cxn modelId="{7AB4AF67-92FA-43DE-8597-8DE2F7D8CAE1}" type="presParOf" srcId="{B186DE22-44C9-4364-9910-50448326E9CB}" destId="{20AB6657-1D09-4AC6-95BC-C729DA7274B6}" srcOrd="1" destOrd="0" presId="urn:microsoft.com/office/officeart/2005/8/layout/orgChart1"/>
    <dgm:cxn modelId="{58EA4E65-3289-4848-9A27-1BC0F9243ED5}" type="presParOf" srcId="{DC90E18D-D7DE-4644-88EF-A8291742D72F}" destId="{A042F49D-8A3F-4E81-9EB0-1B5371834759}" srcOrd="1" destOrd="0" presId="urn:microsoft.com/office/officeart/2005/8/layout/orgChart1"/>
    <dgm:cxn modelId="{53EA3F3B-E5F7-4AC8-B5FD-B5360497A855}" type="presParOf" srcId="{DC90E18D-D7DE-4644-88EF-A8291742D72F}" destId="{15CDC878-F5AE-4429-95BE-959A6DD97D06}" srcOrd="2" destOrd="0" presId="urn:microsoft.com/office/officeart/2005/8/layout/orgChart1"/>
    <dgm:cxn modelId="{043F482A-D9EF-44B8-AF51-80CF5EC2FCAB}" type="presParOf" srcId="{8E7224F5-B672-4D44-BEE1-D53E58A26B77}" destId="{F204B4A4-D4C1-4C9A-99E9-1C34FDB7E2E6}" srcOrd="6" destOrd="0" presId="urn:microsoft.com/office/officeart/2005/8/layout/orgChart1"/>
    <dgm:cxn modelId="{ECEACF54-4662-44ED-AB05-5496BF18FCA2}" type="presParOf" srcId="{8E7224F5-B672-4D44-BEE1-D53E58A26B77}" destId="{EBDCEEFF-AE04-4314-BD6F-2D536BD8C817}" srcOrd="7" destOrd="0" presId="urn:microsoft.com/office/officeart/2005/8/layout/orgChart1"/>
    <dgm:cxn modelId="{549A1ECA-E278-4041-AB20-5AC13350332E}" type="presParOf" srcId="{EBDCEEFF-AE04-4314-BD6F-2D536BD8C817}" destId="{7604CA03-E70B-4FFD-BB39-FA6C0CE1B412}" srcOrd="0" destOrd="0" presId="urn:microsoft.com/office/officeart/2005/8/layout/orgChart1"/>
    <dgm:cxn modelId="{CD6C7767-EDE0-4D21-95A7-A558C7846394}" type="presParOf" srcId="{7604CA03-E70B-4FFD-BB39-FA6C0CE1B412}" destId="{6BF5038F-5940-4AF3-A5FC-820420E5055C}" srcOrd="0" destOrd="0" presId="urn:microsoft.com/office/officeart/2005/8/layout/orgChart1"/>
    <dgm:cxn modelId="{F98E7BCF-86AD-45CD-862A-4044E431A11F}" type="presParOf" srcId="{7604CA03-E70B-4FFD-BB39-FA6C0CE1B412}" destId="{17869B1D-8F48-4A16-95C8-2DA19BC1C23F}" srcOrd="1" destOrd="0" presId="urn:microsoft.com/office/officeart/2005/8/layout/orgChart1"/>
    <dgm:cxn modelId="{D16930C0-51B6-4405-B127-80FEF5E3E1C3}" type="presParOf" srcId="{EBDCEEFF-AE04-4314-BD6F-2D536BD8C817}" destId="{5B8BD12E-8557-410C-80D7-D332BAD45076}" srcOrd="1" destOrd="0" presId="urn:microsoft.com/office/officeart/2005/8/layout/orgChart1"/>
    <dgm:cxn modelId="{0390E968-8310-4881-9A88-E1E6BE551C0A}" type="presParOf" srcId="{EBDCEEFF-AE04-4314-BD6F-2D536BD8C817}" destId="{02F6D3F6-32BE-4E38-A36C-3582EF4AC7D3}" srcOrd="2" destOrd="0" presId="urn:microsoft.com/office/officeart/2005/8/layout/orgChart1"/>
    <dgm:cxn modelId="{043FEC8E-5886-4B94-93F9-35FCB5E2AE1E}" type="presParOf" srcId="{8E7224F5-B672-4D44-BEE1-D53E58A26B77}" destId="{B2275ED8-7807-4CE6-8378-4A045B82E025}" srcOrd="8" destOrd="0" presId="urn:microsoft.com/office/officeart/2005/8/layout/orgChart1"/>
    <dgm:cxn modelId="{A2EE6843-51D0-4BE0-AE37-01E13DA246BB}" type="presParOf" srcId="{8E7224F5-B672-4D44-BEE1-D53E58A26B77}" destId="{56B521FD-72B0-45A0-B0E9-DC9EF838ABA5}" srcOrd="9" destOrd="0" presId="urn:microsoft.com/office/officeart/2005/8/layout/orgChart1"/>
    <dgm:cxn modelId="{E4B89B15-77FF-4A62-B120-1FA05026048F}" type="presParOf" srcId="{56B521FD-72B0-45A0-B0E9-DC9EF838ABA5}" destId="{777A9869-1EBE-469E-A16D-DCB1C907EB78}" srcOrd="0" destOrd="0" presId="urn:microsoft.com/office/officeart/2005/8/layout/orgChart1"/>
    <dgm:cxn modelId="{9C668353-C797-4B4B-89F4-28707A794C18}" type="presParOf" srcId="{777A9869-1EBE-469E-A16D-DCB1C907EB78}" destId="{39656D60-5DCD-4AAE-AE3A-879BD19766BE}" srcOrd="0" destOrd="0" presId="urn:microsoft.com/office/officeart/2005/8/layout/orgChart1"/>
    <dgm:cxn modelId="{FA47AF60-4332-4E85-8A88-99DA09086D6C}" type="presParOf" srcId="{777A9869-1EBE-469E-A16D-DCB1C907EB78}" destId="{FBC39314-9C56-471E-8581-8A3AE7F11028}" srcOrd="1" destOrd="0" presId="urn:microsoft.com/office/officeart/2005/8/layout/orgChart1"/>
    <dgm:cxn modelId="{AD5176EF-4E34-48FB-A275-11B71875726C}" type="presParOf" srcId="{56B521FD-72B0-45A0-B0E9-DC9EF838ABA5}" destId="{2232F176-ED45-4E87-B1C4-078D22A5BF43}" srcOrd="1" destOrd="0" presId="urn:microsoft.com/office/officeart/2005/8/layout/orgChart1"/>
    <dgm:cxn modelId="{3CFCBE77-2F50-4D89-A5DB-0DEA2DB36308}" type="presParOf" srcId="{56B521FD-72B0-45A0-B0E9-DC9EF838ABA5}" destId="{4CA5F67D-6385-4D5B-8315-FD241D9ADA5E}" srcOrd="2" destOrd="0" presId="urn:microsoft.com/office/officeart/2005/8/layout/orgChart1"/>
    <dgm:cxn modelId="{7EC36B8B-CCF2-4376-8A6F-A4EB553A6294}" type="presParOf" srcId="{8E7224F5-B672-4D44-BEE1-D53E58A26B77}" destId="{689173FA-A320-40B9-A880-B4B130CCEFB7}" srcOrd="10" destOrd="0" presId="urn:microsoft.com/office/officeart/2005/8/layout/orgChart1"/>
    <dgm:cxn modelId="{C1751B71-0BCA-4363-865B-033BEAFC6F65}" type="presParOf" srcId="{8E7224F5-B672-4D44-BEE1-D53E58A26B77}" destId="{0C48C394-555C-4F02-A682-41CC902A0392}" srcOrd="11" destOrd="0" presId="urn:microsoft.com/office/officeart/2005/8/layout/orgChart1"/>
    <dgm:cxn modelId="{3D225AFB-2BC5-4DCF-B0B8-B718BF90F5A1}" type="presParOf" srcId="{0C48C394-555C-4F02-A682-41CC902A0392}" destId="{72487B14-A767-460E-BAD6-7C2241649DBA}" srcOrd="0" destOrd="0" presId="urn:microsoft.com/office/officeart/2005/8/layout/orgChart1"/>
    <dgm:cxn modelId="{70712358-4B53-43FE-BEAE-7A9F8E1357E0}" type="presParOf" srcId="{72487B14-A767-460E-BAD6-7C2241649DBA}" destId="{1AF85B4F-FF93-4760-9CC6-85FD49157709}" srcOrd="0" destOrd="0" presId="urn:microsoft.com/office/officeart/2005/8/layout/orgChart1"/>
    <dgm:cxn modelId="{586E1BE6-5590-4FC5-BF2A-79EACBD8C06A}" type="presParOf" srcId="{72487B14-A767-460E-BAD6-7C2241649DBA}" destId="{E25D1EDE-3B95-4345-AC68-5EA21E93266F}" srcOrd="1" destOrd="0" presId="urn:microsoft.com/office/officeart/2005/8/layout/orgChart1"/>
    <dgm:cxn modelId="{6B2BBE24-6CED-4288-901A-5A0C5149855C}" type="presParOf" srcId="{0C48C394-555C-4F02-A682-41CC902A0392}" destId="{A99FA153-2014-48E0-930A-1E1C6B90993D}" srcOrd="1" destOrd="0" presId="urn:microsoft.com/office/officeart/2005/8/layout/orgChart1"/>
    <dgm:cxn modelId="{CEEA96DD-ECA9-4DAC-B2DA-B21146BC681A}" type="presParOf" srcId="{0C48C394-555C-4F02-A682-41CC902A0392}" destId="{4B4FB207-5F40-4C70-8247-DA71F5DE80D3}" srcOrd="2" destOrd="0" presId="urn:microsoft.com/office/officeart/2005/8/layout/orgChart1"/>
    <dgm:cxn modelId="{1FA10CD1-0786-40B3-BF19-132414FCC311}" type="presParOf" srcId="{8E7224F5-B672-4D44-BEE1-D53E58A26B77}" destId="{C32A8594-68EA-4523-A798-3314367F3F59}" srcOrd="12" destOrd="0" presId="urn:microsoft.com/office/officeart/2005/8/layout/orgChart1"/>
    <dgm:cxn modelId="{55332E72-632D-4324-90DF-AD72ECED8B07}" type="presParOf" srcId="{8E7224F5-B672-4D44-BEE1-D53E58A26B77}" destId="{8C00FC78-7B6F-4F26-9DBA-825359A45925}" srcOrd="13" destOrd="0" presId="urn:microsoft.com/office/officeart/2005/8/layout/orgChart1"/>
    <dgm:cxn modelId="{76E91015-79E0-4E08-BC65-4CC6659D3321}" type="presParOf" srcId="{8C00FC78-7B6F-4F26-9DBA-825359A45925}" destId="{05BC4E3A-A182-4E7A-93AB-F7EAFFFD9EB7}" srcOrd="0" destOrd="0" presId="urn:microsoft.com/office/officeart/2005/8/layout/orgChart1"/>
    <dgm:cxn modelId="{7953D3F4-8FB4-426D-A7D3-7159A88E3EFC}" type="presParOf" srcId="{05BC4E3A-A182-4E7A-93AB-F7EAFFFD9EB7}" destId="{75D44D69-F2D9-4EDE-BD25-2920921A9917}" srcOrd="0" destOrd="0" presId="urn:microsoft.com/office/officeart/2005/8/layout/orgChart1"/>
    <dgm:cxn modelId="{36E6D045-A456-4E66-AE22-E89D929B807E}" type="presParOf" srcId="{05BC4E3A-A182-4E7A-93AB-F7EAFFFD9EB7}" destId="{B1810FA0-68C8-4FCC-A79D-8ABFFB0F55EF}" srcOrd="1" destOrd="0" presId="urn:microsoft.com/office/officeart/2005/8/layout/orgChart1"/>
    <dgm:cxn modelId="{CDD7E73A-C6B4-42B8-AF5A-1D4592371F6D}" type="presParOf" srcId="{8C00FC78-7B6F-4F26-9DBA-825359A45925}" destId="{7EF58C39-4A76-4D42-A8C5-A83FE227F221}" srcOrd="1" destOrd="0" presId="urn:microsoft.com/office/officeart/2005/8/layout/orgChart1"/>
    <dgm:cxn modelId="{A2D03076-EEC5-487F-8CA8-87A44651FCA0}" type="presParOf" srcId="{8C00FC78-7B6F-4F26-9DBA-825359A45925}" destId="{21942DC0-8DF9-4204-9B2A-D4C6CB079603}" srcOrd="2" destOrd="0" presId="urn:microsoft.com/office/officeart/2005/8/layout/orgChart1"/>
    <dgm:cxn modelId="{C22CEC90-E3A2-4323-8B52-758763A9099E}" type="presParOf" srcId="{8E7224F5-B672-4D44-BEE1-D53E58A26B77}" destId="{CE55D0BC-C8D9-4DFB-A6C4-B2D60D35949C}" srcOrd="14" destOrd="0" presId="urn:microsoft.com/office/officeart/2005/8/layout/orgChart1"/>
    <dgm:cxn modelId="{F101BD7A-4836-4785-AFE3-762D21F012A2}" type="presParOf" srcId="{8E7224F5-B672-4D44-BEE1-D53E58A26B77}" destId="{28AFBFA2-EB54-454A-85E9-15EEBCEB9014}" srcOrd="15" destOrd="0" presId="urn:microsoft.com/office/officeart/2005/8/layout/orgChart1"/>
    <dgm:cxn modelId="{72D13817-81F8-47CB-B471-4C92B4374F54}" type="presParOf" srcId="{28AFBFA2-EB54-454A-85E9-15EEBCEB9014}" destId="{DD1EFD60-3414-42EB-B044-65C230CCA103}" srcOrd="0" destOrd="0" presId="urn:microsoft.com/office/officeart/2005/8/layout/orgChart1"/>
    <dgm:cxn modelId="{9B7B8817-7F09-4D11-BD39-75697FC0D77D}" type="presParOf" srcId="{DD1EFD60-3414-42EB-B044-65C230CCA103}" destId="{2C913226-B466-4470-8C2C-2405706C79A8}" srcOrd="0" destOrd="0" presId="urn:microsoft.com/office/officeart/2005/8/layout/orgChart1"/>
    <dgm:cxn modelId="{188A6125-2669-459F-9100-B22CE40B0E9F}" type="presParOf" srcId="{DD1EFD60-3414-42EB-B044-65C230CCA103}" destId="{EC991A8F-9B5A-4114-B51E-5FCFF625CD9D}" srcOrd="1" destOrd="0" presId="urn:microsoft.com/office/officeart/2005/8/layout/orgChart1"/>
    <dgm:cxn modelId="{1AC47435-DBD4-4A1A-B562-6C87AECE685D}" type="presParOf" srcId="{28AFBFA2-EB54-454A-85E9-15EEBCEB9014}" destId="{0A7D183F-8CFA-47CB-AC77-14777C2E3BD7}" srcOrd="1" destOrd="0" presId="urn:microsoft.com/office/officeart/2005/8/layout/orgChart1"/>
    <dgm:cxn modelId="{CC654CF8-A9EF-44F3-88ED-AED67104F3F3}" type="presParOf" srcId="{28AFBFA2-EB54-454A-85E9-15EEBCEB9014}" destId="{55F90B91-9985-4A6E-93C2-D54EA58F9EA3}" srcOrd="2" destOrd="0" presId="urn:microsoft.com/office/officeart/2005/8/layout/orgChart1"/>
    <dgm:cxn modelId="{B59B23F2-1D71-49F7-A8C8-44B70B41CDA1}" type="presParOf" srcId="{0C261E2D-F7C0-46F8-8592-E28CCE2CE9D1}" destId="{ECDAE168-E256-45D9-8C50-5418B4CC0A25}" srcOrd="2" destOrd="0" presId="urn:microsoft.com/office/officeart/2005/8/layout/orgChart1"/>
    <dgm:cxn modelId="{B49C601E-2511-4953-9799-63CE5F78BDFC}" type="presParOf" srcId="{58DA00F0-AD6D-4CB2-A234-ABA32B493AEE}" destId="{24EB2198-56BD-41A2-9E12-C86B08166482}" srcOrd="6" destOrd="0" presId="urn:microsoft.com/office/officeart/2005/8/layout/orgChart1"/>
    <dgm:cxn modelId="{3D96FFDA-07C4-426A-9BB8-CE093AB25CB7}" type="presParOf" srcId="{58DA00F0-AD6D-4CB2-A234-ABA32B493AEE}" destId="{A6029907-86C4-4E76-A8FA-2A9EE8C9D169}" srcOrd="7" destOrd="0" presId="urn:microsoft.com/office/officeart/2005/8/layout/orgChart1"/>
    <dgm:cxn modelId="{F8A4E805-4E7E-4720-A667-E6E7177F6CB2}" type="presParOf" srcId="{A6029907-86C4-4E76-A8FA-2A9EE8C9D169}" destId="{D347AEA7-A4D4-45A7-949B-451CFB12579B}" srcOrd="0" destOrd="0" presId="urn:microsoft.com/office/officeart/2005/8/layout/orgChart1"/>
    <dgm:cxn modelId="{3F669C2A-4ABE-47FE-B232-57F6DB874185}" type="presParOf" srcId="{D347AEA7-A4D4-45A7-949B-451CFB12579B}" destId="{E1B60381-BB0C-43EC-98F3-77FB4392A1A1}" srcOrd="0" destOrd="0" presId="urn:microsoft.com/office/officeart/2005/8/layout/orgChart1"/>
    <dgm:cxn modelId="{2ADC654C-7719-4254-8B9B-FB6172CA5A68}" type="presParOf" srcId="{D347AEA7-A4D4-45A7-949B-451CFB12579B}" destId="{1D4B5E4A-E83D-443C-B795-D0A39FC89143}" srcOrd="1" destOrd="0" presId="urn:microsoft.com/office/officeart/2005/8/layout/orgChart1"/>
    <dgm:cxn modelId="{E2D1B1D5-A892-488B-B9E8-0308E5CEDD50}" type="presParOf" srcId="{A6029907-86C4-4E76-A8FA-2A9EE8C9D169}" destId="{9063D4E5-632B-484F-A2A3-F1DA5C21B59F}" srcOrd="1" destOrd="0" presId="urn:microsoft.com/office/officeart/2005/8/layout/orgChart1"/>
    <dgm:cxn modelId="{F082574C-A0CA-4B2D-97BE-AF35AC07511B}" type="presParOf" srcId="{9063D4E5-632B-484F-A2A3-F1DA5C21B59F}" destId="{A051EA28-EAD8-40AA-97B9-9BBD56D2B87B}" srcOrd="0" destOrd="0" presId="urn:microsoft.com/office/officeart/2005/8/layout/orgChart1"/>
    <dgm:cxn modelId="{27343471-3339-489E-8FBE-931E9A6B0620}" type="presParOf" srcId="{9063D4E5-632B-484F-A2A3-F1DA5C21B59F}" destId="{CCC93238-8C15-46B5-88F9-B24D84100636}" srcOrd="1" destOrd="0" presId="urn:microsoft.com/office/officeart/2005/8/layout/orgChart1"/>
    <dgm:cxn modelId="{6A550BC8-D67B-426A-9CA7-9AF3D6BC621F}" type="presParOf" srcId="{CCC93238-8C15-46B5-88F9-B24D84100636}" destId="{0A15F5CE-4771-447F-ACE4-6042CDCFA2F0}" srcOrd="0" destOrd="0" presId="urn:microsoft.com/office/officeart/2005/8/layout/orgChart1"/>
    <dgm:cxn modelId="{390EDBD4-75A6-42D0-9A33-4C1126907826}" type="presParOf" srcId="{0A15F5CE-4771-447F-ACE4-6042CDCFA2F0}" destId="{C9894C06-2FCF-4B77-B0F3-1466D2251F44}" srcOrd="0" destOrd="0" presId="urn:microsoft.com/office/officeart/2005/8/layout/orgChart1"/>
    <dgm:cxn modelId="{36C109B5-4E11-4E40-9A8E-EE5F338C8973}" type="presParOf" srcId="{0A15F5CE-4771-447F-ACE4-6042CDCFA2F0}" destId="{7DDF8E94-15DC-424D-ACAF-7D7644BD0745}" srcOrd="1" destOrd="0" presId="urn:microsoft.com/office/officeart/2005/8/layout/orgChart1"/>
    <dgm:cxn modelId="{54FB3151-1D6B-4CAE-9C70-BFBF102C0AF3}" type="presParOf" srcId="{CCC93238-8C15-46B5-88F9-B24D84100636}" destId="{08D329A1-FB73-47D9-A9B8-4E640EF266B2}" srcOrd="1" destOrd="0" presId="urn:microsoft.com/office/officeart/2005/8/layout/orgChart1"/>
    <dgm:cxn modelId="{A1D3A654-0EFF-4479-B65B-0423C1ACEB53}" type="presParOf" srcId="{CCC93238-8C15-46B5-88F9-B24D84100636}" destId="{FB81CDA6-F91C-4415-A06A-48D9F5A31274}" srcOrd="2" destOrd="0" presId="urn:microsoft.com/office/officeart/2005/8/layout/orgChart1"/>
    <dgm:cxn modelId="{9C17B7DE-7227-4110-923E-905102E7545B}" type="presParOf" srcId="{9063D4E5-632B-484F-A2A3-F1DA5C21B59F}" destId="{31E585E9-7236-45E4-BF3F-F151856FF9FF}" srcOrd="2" destOrd="0" presId="urn:microsoft.com/office/officeart/2005/8/layout/orgChart1"/>
    <dgm:cxn modelId="{513D74EF-896C-451A-968B-F3A9DF989A2F}" type="presParOf" srcId="{9063D4E5-632B-484F-A2A3-F1DA5C21B59F}" destId="{C4CF649D-791F-4BF2-BE3F-7CFD65A42723}" srcOrd="3" destOrd="0" presId="urn:microsoft.com/office/officeart/2005/8/layout/orgChart1"/>
    <dgm:cxn modelId="{428DBD47-D02C-4529-A35A-3CA0839241F3}" type="presParOf" srcId="{C4CF649D-791F-4BF2-BE3F-7CFD65A42723}" destId="{DE2DC717-E5A1-4D34-9887-4A7CBE4AC224}" srcOrd="0" destOrd="0" presId="urn:microsoft.com/office/officeart/2005/8/layout/orgChart1"/>
    <dgm:cxn modelId="{82C942F7-2C2B-4CB1-8CC6-B8622DCFB6EE}" type="presParOf" srcId="{DE2DC717-E5A1-4D34-9887-4A7CBE4AC224}" destId="{D91DA1A3-EFF9-40E7-847F-A9D62F0089B2}" srcOrd="0" destOrd="0" presId="urn:microsoft.com/office/officeart/2005/8/layout/orgChart1"/>
    <dgm:cxn modelId="{C4E9733A-F502-486B-A5B4-597D96DDD1D2}" type="presParOf" srcId="{DE2DC717-E5A1-4D34-9887-4A7CBE4AC224}" destId="{368E8E89-580E-40B8-94DA-9D32D371EE2A}" srcOrd="1" destOrd="0" presId="urn:microsoft.com/office/officeart/2005/8/layout/orgChart1"/>
    <dgm:cxn modelId="{F3D8ACA6-F9CB-49EB-AA28-E69D64D7C485}" type="presParOf" srcId="{C4CF649D-791F-4BF2-BE3F-7CFD65A42723}" destId="{B44F8E5B-8099-44B8-8F9F-A3D7A0111DC7}" srcOrd="1" destOrd="0" presId="urn:microsoft.com/office/officeart/2005/8/layout/orgChart1"/>
    <dgm:cxn modelId="{FB2FA314-A172-4916-97D1-910344D29F41}" type="presParOf" srcId="{C4CF649D-791F-4BF2-BE3F-7CFD65A42723}" destId="{BE25D99B-E446-4209-9303-9B107B76582B}" srcOrd="2" destOrd="0" presId="urn:microsoft.com/office/officeart/2005/8/layout/orgChart1"/>
    <dgm:cxn modelId="{E0E76511-9D22-4ECA-B17C-0569A054BD45}" type="presParOf" srcId="{9063D4E5-632B-484F-A2A3-F1DA5C21B59F}" destId="{77EC3F23-4688-40F3-B63D-BCAFA8406BD9}" srcOrd="4" destOrd="0" presId="urn:microsoft.com/office/officeart/2005/8/layout/orgChart1"/>
    <dgm:cxn modelId="{986C7AC8-2C62-41F4-8131-9AFE84BD74DE}" type="presParOf" srcId="{9063D4E5-632B-484F-A2A3-F1DA5C21B59F}" destId="{36A6555B-A155-4867-94E5-AF576875457A}" srcOrd="5" destOrd="0" presId="urn:microsoft.com/office/officeart/2005/8/layout/orgChart1"/>
    <dgm:cxn modelId="{90C53B79-940E-4A45-B820-2C0F20440469}" type="presParOf" srcId="{36A6555B-A155-4867-94E5-AF576875457A}" destId="{38F8E680-1D6E-42A8-BCEB-A7D0F251F7CB}" srcOrd="0" destOrd="0" presId="urn:microsoft.com/office/officeart/2005/8/layout/orgChart1"/>
    <dgm:cxn modelId="{1D67B463-16C0-4541-8485-FAF06D748095}" type="presParOf" srcId="{38F8E680-1D6E-42A8-BCEB-A7D0F251F7CB}" destId="{26E2A251-03D3-4CF0-ABFC-233C7AFD4199}" srcOrd="0" destOrd="0" presId="urn:microsoft.com/office/officeart/2005/8/layout/orgChart1"/>
    <dgm:cxn modelId="{5CB8031F-3EA5-4B47-92ED-F70AFF99B028}" type="presParOf" srcId="{38F8E680-1D6E-42A8-BCEB-A7D0F251F7CB}" destId="{9DD006EE-A503-4D7A-B2B4-1B13174E4356}" srcOrd="1" destOrd="0" presId="urn:microsoft.com/office/officeart/2005/8/layout/orgChart1"/>
    <dgm:cxn modelId="{7AC1E409-60EF-4573-8745-AE4772A005E2}" type="presParOf" srcId="{36A6555B-A155-4867-94E5-AF576875457A}" destId="{E51F0DD7-27FF-43EE-8D5C-8A315D91DD80}" srcOrd="1" destOrd="0" presId="urn:microsoft.com/office/officeart/2005/8/layout/orgChart1"/>
    <dgm:cxn modelId="{7D7E98C7-40E4-403B-A2C6-EF5F4ABF47F9}" type="presParOf" srcId="{36A6555B-A155-4867-94E5-AF576875457A}" destId="{CB8F04B9-8CD9-4FCF-B9E0-451179546223}" srcOrd="2" destOrd="0" presId="urn:microsoft.com/office/officeart/2005/8/layout/orgChart1"/>
    <dgm:cxn modelId="{1DA9DA44-EEEE-47D6-8479-9933DC8AB146}" type="presParOf" srcId="{9063D4E5-632B-484F-A2A3-F1DA5C21B59F}" destId="{8056AE83-8858-4D08-9066-FC4D1A10A746}" srcOrd="6" destOrd="0" presId="urn:microsoft.com/office/officeart/2005/8/layout/orgChart1"/>
    <dgm:cxn modelId="{6691AC90-FCD2-49A7-83AD-BAC0AC4EBF03}" type="presParOf" srcId="{9063D4E5-632B-484F-A2A3-F1DA5C21B59F}" destId="{FCA8518E-06DA-4549-8822-21BFB211C6BD}" srcOrd="7" destOrd="0" presId="urn:microsoft.com/office/officeart/2005/8/layout/orgChart1"/>
    <dgm:cxn modelId="{FBA160DD-F518-48A7-ACE8-1E4E73EFB60C}" type="presParOf" srcId="{FCA8518E-06DA-4549-8822-21BFB211C6BD}" destId="{CFD3E885-01B6-4B77-8027-D1F412FE95A7}" srcOrd="0" destOrd="0" presId="urn:microsoft.com/office/officeart/2005/8/layout/orgChart1"/>
    <dgm:cxn modelId="{F9AB6D4A-2CB4-4D4C-92F1-75A0510E32BC}" type="presParOf" srcId="{CFD3E885-01B6-4B77-8027-D1F412FE95A7}" destId="{F58DEC3E-9A2C-4A33-9DD1-13D746F7FCB8}" srcOrd="0" destOrd="0" presId="urn:microsoft.com/office/officeart/2005/8/layout/orgChart1"/>
    <dgm:cxn modelId="{98CDFF3C-696A-413C-84D7-DF50E5CCEF8F}" type="presParOf" srcId="{CFD3E885-01B6-4B77-8027-D1F412FE95A7}" destId="{3DFFE5C3-ADA7-46CD-840B-270E015DAF4C}" srcOrd="1" destOrd="0" presId="urn:microsoft.com/office/officeart/2005/8/layout/orgChart1"/>
    <dgm:cxn modelId="{70EB3F85-EA66-4371-84FC-B02A26E679E6}" type="presParOf" srcId="{FCA8518E-06DA-4549-8822-21BFB211C6BD}" destId="{09B07723-774E-461B-820C-A9DBE6016CD9}" srcOrd="1" destOrd="0" presId="urn:microsoft.com/office/officeart/2005/8/layout/orgChart1"/>
    <dgm:cxn modelId="{4CFFCD9B-0C6E-4A35-B27A-02843A9D98AA}" type="presParOf" srcId="{FCA8518E-06DA-4549-8822-21BFB211C6BD}" destId="{9EDBFC92-3E7C-4BD7-A7F2-9D304933548D}" srcOrd="2" destOrd="0" presId="urn:microsoft.com/office/officeart/2005/8/layout/orgChart1"/>
    <dgm:cxn modelId="{0DDAE8BD-B0B2-40A1-B4B7-05B8DFF6C72E}" type="presParOf" srcId="{9063D4E5-632B-484F-A2A3-F1DA5C21B59F}" destId="{FF0D5088-8DE9-446F-ADC0-D2C93FB7B266}" srcOrd="8" destOrd="0" presId="urn:microsoft.com/office/officeart/2005/8/layout/orgChart1"/>
    <dgm:cxn modelId="{30E69EA3-28AF-456E-9357-39BAFAD9BF33}" type="presParOf" srcId="{9063D4E5-632B-484F-A2A3-F1DA5C21B59F}" destId="{0EA89FC6-A974-42F6-ACA8-C5F12341A3DB}" srcOrd="9" destOrd="0" presId="urn:microsoft.com/office/officeart/2005/8/layout/orgChart1"/>
    <dgm:cxn modelId="{5ED81703-DDC3-479D-AD9F-B4EFE1711F09}" type="presParOf" srcId="{0EA89FC6-A974-42F6-ACA8-C5F12341A3DB}" destId="{B46B6948-0EE0-405D-A25B-3668E330B13D}" srcOrd="0" destOrd="0" presId="urn:microsoft.com/office/officeart/2005/8/layout/orgChart1"/>
    <dgm:cxn modelId="{E9280DC8-83E0-4296-BBCA-71767C08765F}" type="presParOf" srcId="{B46B6948-0EE0-405D-A25B-3668E330B13D}" destId="{4A7675EC-35B4-4070-968C-5814B39C7D0F}" srcOrd="0" destOrd="0" presId="urn:microsoft.com/office/officeart/2005/8/layout/orgChart1"/>
    <dgm:cxn modelId="{101439F7-AB63-4A09-90C6-125001A3B0E9}" type="presParOf" srcId="{B46B6948-0EE0-405D-A25B-3668E330B13D}" destId="{AF3E7588-4D5B-4D05-8D35-118EF97EB104}" srcOrd="1" destOrd="0" presId="urn:microsoft.com/office/officeart/2005/8/layout/orgChart1"/>
    <dgm:cxn modelId="{851207D5-7CFC-484B-805F-6CCB0E2FD078}" type="presParOf" srcId="{0EA89FC6-A974-42F6-ACA8-C5F12341A3DB}" destId="{73601382-5145-4946-BB32-E8BE892A324A}" srcOrd="1" destOrd="0" presId="urn:microsoft.com/office/officeart/2005/8/layout/orgChart1"/>
    <dgm:cxn modelId="{697647C5-63B0-4181-BD03-1297B70660EA}" type="presParOf" srcId="{0EA89FC6-A974-42F6-ACA8-C5F12341A3DB}" destId="{836E6A7B-D096-420E-B851-3D635474C987}" srcOrd="2" destOrd="0" presId="urn:microsoft.com/office/officeart/2005/8/layout/orgChart1"/>
    <dgm:cxn modelId="{C166E24C-FF7C-4BB8-A031-A3EE18D097D8}" type="presParOf" srcId="{9063D4E5-632B-484F-A2A3-F1DA5C21B59F}" destId="{47B0BFDF-78B4-406B-809E-B80F9BC95A71}" srcOrd="10" destOrd="0" presId="urn:microsoft.com/office/officeart/2005/8/layout/orgChart1"/>
    <dgm:cxn modelId="{BA3213A4-F32B-4DDA-B0F5-316ADA244EE9}" type="presParOf" srcId="{9063D4E5-632B-484F-A2A3-F1DA5C21B59F}" destId="{8005BF01-706A-40ED-96BE-484423C97B07}" srcOrd="11" destOrd="0" presId="urn:microsoft.com/office/officeart/2005/8/layout/orgChart1"/>
    <dgm:cxn modelId="{C035709B-3463-4B6F-9DDC-63351A0BB052}" type="presParOf" srcId="{8005BF01-706A-40ED-96BE-484423C97B07}" destId="{7A10DBE4-6828-4998-96A4-5510133022AF}" srcOrd="0" destOrd="0" presId="urn:microsoft.com/office/officeart/2005/8/layout/orgChart1"/>
    <dgm:cxn modelId="{2E7AB435-C2C7-4F38-B120-A43EA0670184}" type="presParOf" srcId="{7A10DBE4-6828-4998-96A4-5510133022AF}" destId="{58B8AE90-CCE5-491D-A9BE-CDACC59E0128}" srcOrd="0" destOrd="0" presId="urn:microsoft.com/office/officeart/2005/8/layout/orgChart1"/>
    <dgm:cxn modelId="{A86D47BB-4184-4716-B5DD-5129EB02C0FF}" type="presParOf" srcId="{7A10DBE4-6828-4998-96A4-5510133022AF}" destId="{65A1ADDC-FA05-40A6-897C-FA8145199921}" srcOrd="1" destOrd="0" presId="urn:microsoft.com/office/officeart/2005/8/layout/orgChart1"/>
    <dgm:cxn modelId="{E29831B7-657C-4D13-AD14-7AF4C04C2452}" type="presParOf" srcId="{8005BF01-706A-40ED-96BE-484423C97B07}" destId="{AD3BD8A3-81D2-4E8C-88D3-E6130D9BA889}" srcOrd="1" destOrd="0" presId="urn:microsoft.com/office/officeart/2005/8/layout/orgChart1"/>
    <dgm:cxn modelId="{8C038827-7671-4F27-A9DC-C95011868D9F}" type="presParOf" srcId="{8005BF01-706A-40ED-96BE-484423C97B07}" destId="{0EEF0D77-E6FE-43C9-9DF4-41FA58AFE62E}" srcOrd="2" destOrd="0" presId="urn:microsoft.com/office/officeart/2005/8/layout/orgChart1"/>
    <dgm:cxn modelId="{DBC5BAED-3359-419A-822F-3C36A7E4E2C3}" type="presParOf" srcId="{9063D4E5-632B-484F-A2A3-F1DA5C21B59F}" destId="{6444E727-EE00-480C-B4E9-CB084BD2DED5}" srcOrd="12" destOrd="0" presId="urn:microsoft.com/office/officeart/2005/8/layout/orgChart1"/>
    <dgm:cxn modelId="{DA8E9DFC-AFE9-4C3E-A45D-411D48068453}" type="presParOf" srcId="{9063D4E5-632B-484F-A2A3-F1DA5C21B59F}" destId="{6D2B821E-86B1-4EDB-B600-07AEEEF9CD94}" srcOrd="13" destOrd="0" presId="urn:microsoft.com/office/officeart/2005/8/layout/orgChart1"/>
    <dgm:cxn modelId="{F99C711B-1F75-4FD9-931F-0AC7DFE91561}" type="presParOf" srcId="{6D2B821E-86B1-4EDB-B600-07AEEEF9CD94}" destId="{87784908-2DE6-46DC-BF18-D323A2798221}" srcOrd="0" destOrd="0" presId="urn:microsoft.com/office/officeart/2005/8/layout/orgChart1"/>
    <dgm:cxn modelId="{FE26A2D1-3DCD-4E27-BF1D-79386207F114}" type="presParOf" srcId="{87784908-2DE6-46DC-BF18-D323A2798221}" destId="{2E93066C-D4AE-49D6-9FE2-35F2F51A4274}" srcOrd="0" destOrd="0" presId="urn:microsoft.com/office/officeart/2005/8/layout/orgChart1"/>
    <dgm:cxn modelId="{D24BFA52-25E8-4036-BEB5-10C574A11675}" type="presParOf" srcId="{87784908-2DE6-46DC-BF18-D323A2798221}" destId="{3072FCD5-1E87-4E48-B33C-5D79A714C4FC}" srcOrd="1" destOrd="0" presId="urn:microsoft.com/office/officeart/2005/8/layout/orgChart1"/>
    <dgm:cxn modelId="{187DA51B-6596-4E7F-9809-B23F74E0C92D}" type="presParOf" srcId="{6D2B821E-86B1-4EDB-B600-07AEEEF9CD94}" destId="{84281D3D-D40E-4B19-8E3E-C9F6D74CF532}" srcOrd="1" destOrd="0" presId="urn:microsoft.com/office/officeart/2005/8/layout/orgChart1"/>
    <dgm:cxn modelId="{5A43EABB-54A8-446E-816F-B1F11907AE84}" type="presParOf" srcId="{6D2B821E-86B1-4EDB-B600-07AEEEF9CD94}" destId="{87DFE940-DD19-409F-AC3D-223C9B04A877}" srcOrd="2" destOrd="0" presId="urn:microsoft.com/office/officeart/2005/8/layout/orgChart1"/>
    <dgm:cxn modelId="{E548C36F-AFE7-4C46-B95D-83D2FB1E3F2D}" type="presParOf" srcId="{9063D4E5-632B-484F-A2A3-F1DA5C21B59F}" destId="{723D4745-64EF-4D53-9507-543CBB663298}" srcOrd="14" destOrd="0" presId="urn:microsoft.com/office/officeart/2005/8/layout/orgChart1"/>
    <dgm:cxn modelId="{D4B71DFE-EEC1-4E47-9C25-FDF88B43D19D}" type="presParOf" srcId="{9063D4E5-632B-484F-A2A3-F1DA5C21B59F}" destId="{945F2668-3399-46D5-B972-8FF5C665C2C9}" srcOrd="15" destOrd="0" presId="urn:microsoft.com/office/officeart/2005/8/layout/orgChart1"/>
    <dgm:cxn modelId="{ED02BC12-19F6-47A8-A3DB-E2B2277EE66E}" type="presParOf" srcId="{945F2668-3399-46D5-B972-8FF5C665C2C9}" destId="{CA93D6F4-634B-4287-9F00-4ECE21BBB8A3}" srcOrd="0" destOrd="0" presId="urn:microsoft.com/office/officeart/2005/8/layout/orgChart1"/>
    <dgm:cxn modelId="{045A3CA1-C528-4838-88F7-5637DC77DB83}" type="presParOf" srcId="{CA93D6F4-634B-4287-9F00-4ECE21BBB8A3}" destId="{FE46E19D-877C-40E2-A2A2-A56EE1E0D6C2}" srcOrd="0" destOrd="0" presId="urn:microsoft.com/office/officeart/2005/8/layout/orgChart1"/>
    <dgm:cxn modelId="{45E1CCD1-A1ED-4599-AF74-7468D7BA13D2}" type="presParOf" srcId="{CA93D6F4-634B-4287-9F00-4ECE21BBB8A3}" destId="{E6138F92-0AE5-4526-94EE-2287C349A79C}" srcOrd="1" destOrd="0" presId="urn:microsoft.com/office/officeart/2005/8/layout/orgChart1"/>
    <dgm:cxn modelId="{93DAA7E3-2D8A-45CC-800B-498E79DB706D}" type="presParOf" srcId="{945F2668-3399-46D5-B972-8FF5C665C2C9}" destId="{29FFCA13-C6EE-4A2C-A4AF-91AE1B450EFE}" srcOrd="1" destOrd="0" presId="urn:microsoft.com/office/officeart/2005/8/layout/orgChart1"/>
    <dgm:cxn modelId="{76C573D8-C45B-44A7-99E7-28FED3E5C18E}" type="presParOf" srcId="{945F2668-3399-46D5-B972-8FF5C665C2C9}" destId="{7BDD6374-6F71-4751-8FF6-CE1A856BAC26}" srcOrd="2" destOrd="0" presId="urn:microsoft.com/office/officeart/2005/8/layout/orgChart1"/>
    <dgm:cxn modelId="{B030E608-F232-4986-8D2C-2E95721BA22F}" type="presParOf" srcId="{A6029907-86C4-4E76-A8FA-2A9EE8C9D169}" destId="{F8F68F5D-E4BD-40D3-9F0C-E4237511E641}" srcOrd="2" destOrd="0" presId="urn:microsoft.com/office/officeart/2005/8/layout/orgChart1"/>
    <dgm:cxn modelId="{E381CDEE-3CA5-4823-97B3-8CA2157FBDB5}" type="presParOf" srcId="{58DA00F0-AD6D-4CB2-A234-ABA32B493AEE}" destId="{0564CB54-4687-4D4B-B16E-3445394AD7D1}" srcOrd="8" destOrd="0" presId="urn:microsoft.com/office/officeart/2005/8/layout/orgChart1"/>
    <dgm:cxn modelId="{F1571841-FDBF-4AEA-B423-8798D7A1CC83}" type="presParOf" srcId="{58DA00F0-AD6D-4CB2-A234-ABA32B493AEE}" destId="{D3FF4F16-5359-4298-B226-7353D8B1A065}" srcOrd="9" destOrd="0" presId="urn:microsoft.com/office/officeart/2005/8/layout/orgChart1"/>
    <dgm:cxn modelId="{583F9978-AE71-4590-8951-E0E37EFAD19F}" type="presParOf" srcId="{D3FF4F16-5359-4298-B226-7353D8B1A065}" destId="{89E88294-366A-4528-96A2-E1550C71B590}" srcOrd="0" destOrd="0" presId="urn:microsoft.com/office/officeart/2005/8/layout/orgChart1"/>
    <dgm:cxn modelId="{4FEC3A8D-CA71-47A3-A0EA-45A9F8B1BA05}" type="presParOf" srcId="{89E88294-366A-4528-96A2-E1550C71B590}" destId="{344BFFDA-C9D6-44E0-96E7-EE7F84113060}" srcOrd="0" destOrd="0" presId="urn:microsoft.com/office/officeart/2005/8/layout/orgChart1"/>
    <dgm:cxn modelId="{9922078C-20CE-4AF0-8D6E-A229078599C2}" type="presParOf" srcId="{89E88294-366A-4528-96A2-E1550C71B590}" destId="{7C7EE655-D7F1-4DA8-ADE1-2A4E86026E01}" srcOrd="1" destOrd="0" presId="urn:microsoft.com/office/officeart/2005/8/layout/orgChart1"/>
    <dgm:cxn modelId="{84BBBC41-136B-4CEA-9772-6BDF55E36658}" type="presParOf" srcId="{D3FF4F16-5359-4298-B226-7353D8B1A065}" destId="{DED5C2BF-4225-4A93-93E2-1853F18655C6}" srcOrd="1" destOrd="0" presId="urn:microsoft.com/office/officeart/2005/8/layout/orgChart1"/>
    <dgm:cxn modelId="{DF0877FF-8972-4745-9220-308D974D3030}" type="presParOf" srcId="{DED5C2BF-4225-4A93-93E2-1853F18655C6}" destId="{0C17B189-6BA0-4A15-9E3A-D08E6589A71A}" srcOrd="0" destOrd="0" presId="urn:microsoft.com/office/officeart/2005/8/layout/orgChart1"/>
    <dgm:cxn modelId="{9A96E575-405B-4F8C-A03C-197559E53A40}" type="presParOf" srcId="{DED5C2BF-4225-4A93-93E2-1853F18655C6}" destId="{600540DF-52FD-4276-8BE2-CAD73D58D120}" srcOrd="1" destOrd="0" presId="urn:microsoft.com/office/officeart/2005/8/layout/orgChart1"/>
    <dgm:cxn modelId="{2C005F5D-6D07-4017-9CB8-F64654C53A46}" type="presParOf" srcId="{600540DF-52FD-4276-8BE2-CAD73D58D120}" destId="{7AD43CC9-0E72-42BB-8BB9-CA6255A654C6}" srcOrd="0" destOrd="0" presId="urn:microsoft.com/office/officeart/2005/8/layout/orgChart1"/>
    <dgm:cxn modelId="{A8772419-C298-4F49-BE2A-7913E98904A2}" type="presParOf" srcId="{7AD43CC9-0E72-42BB-8BB9-CA6255A654C6}" destId="{487DC3DC-FC7C-4E6A-AC2C-19E4BA033B33}" srcOrd="0" destOrd="0" presId="urn:microsoft.com/office/officeart/2005/8/layout/orgChart1"/>
    <dgm:cxn modelId="{E4A8B0E8-094C-4F8D-B0D4-6D7165FD8F77}" type="presParOf" srcId="{7AD43CC9-0E72-42BB-8BB9-CA6255A654C6}" destId="{816D9600-DCBE-4350-B796-2C9ED2B51C37}" srcOrd="1" destOrd="0" presId="urn:microsoft.com/office/officeart/2005/8/layout/orgChart1"/>
    <dgm:cxn modelId="{780AB499-7560-4101-A300-01398DB4D81A}" type="presParOf" srcId="{600540DF-52FD-4276-8BE2-CAD73D58D120}" destId="{7B4E4BD0-2EB3-47B8-B14C-5A43731DF271}" srcOrd="1" destOrd="0" presId="urn:microsoft.com/office/officeart/2005/8/layout/orgChart1"/>
    <dgm:cxn modelId="{B635C010-74D1-4260-A20B-0B738E256909}" type="presParOf" srcId="{600540DF-52FD-4276-8BE2-CAD73D58D120}" destId="{CAD58A4D-B251-4EA4-B3BD-C625AD2EBBAB}" srcOrd="2" destOrd="0" presId="urn:microsoft.com/office/officeart/2005/8/layout/orgChart1"/>
    <dgm:cxn modelId="{28D443A4-BF8C-4809-B312-BE414669EA56}" type="presParOf" srcId="{DED5C2BF-4225-4A93-93E2-1853F18655C6}" destId="{8A018BA9-3700-46B8-9A96-D97A7459457D}" srcOrd="2" destOrd="0" presId="urn:microsoft.com/office/officeart/2005/8/layout/orgChart1"/>
    <dgm:cxn modelId="{221EC823-8DF6-4196-A527-22DECF8510FA}" type="presParOf" srcId="{DED5C2BF-4225-4A93-93E2-1853F18655C6}" destId="{29CE43A7-5659-421B-92D6-21B194E868FB}" srcOrd="3" destOrd="0" presId="urn:microsoft.com/office/officeart/2005/8/layout/orgChart1"/>
    <dgm:cxn modelId="{810F0A18-FE6D-4557-B730-EAD3A03073FA}" type="presParOf" srcId="{29CE43A7-5659-421B-92D6-21B194E868FB}" destId="{77D1CEE6-9FAA-4CA7-990C-2D2EF63B0908}" srcOrd="0" destOrd="0" presId="urn:microsoft.com/office/officeart/2005/8/layout/orgChart1"/>
    <dgm:cxn modelId="{DC0DFC78-F650-4521-857F-81C4908E77EA}" type="presParOf" srcId="{77D1CEE6-9FAA-4CA7-990C-2D2EF63B0908}" destId="{B761B1C6-E2EE-43C2-90E1-97743DFB4773}" srcOrd="0" destOrd="0" presId="urn:microsoft.com/office/officeart/2005/8/layout/orgChart1"/>
    <dgm:cxn modelId="{35459BC1-C8CF-48F3-9934-E9F9EA461B83}" type="presParOf" srcId="{77D1CEE6-9FAA-4CA7-990C-2D2EF63B0908}" destId="{1A2716BA-1733-452A-8AC6-8722C714350B}" srcOrd="1" destOrd="0" presId="urn:microsoft.com/office/officeart/2005/8/layout/orgChart1"/>
    <dgm:cxn modelId="{757D56F5-1163-4BFC-89BC-F2C9CF9D256B}" type="presParOf" srcId="{29CE43A7-5659-421B-92D6-21B194E868FB}" destId="{FEB1CB7F-7DD8-4414-B9A1-578EBEF047D3}" srcOrd="1" destOrd="0" presId="urn:microsoft.com/office/officeart/2005/8/layout/orgChart1"/>
    <dgm:cxn modelId="{8E3E1FE2-6113-4616-9278-296BDD066E63}" type="presParOf" srcId="{29CE43A7-5659-421B-92D6-21B194E868FB}" destId="{708DBA11-B1CD-4C66-951E-19A22C0FD2D0}" srcOrd="2" destOrd="0" presId="urn:microsoft.com/office/officeart/2005/8/layout/orgChart1"/>
    <dgm:cxn modelId="{FC602ED3-A05E-4D5E-815A-F6BBB52FDDC5}" type="presParOf" srcId="{DED5C2BF-4225-4A93-93E2-1853F18655C6}" destId="{D6F93697-33BC-4C8B-A9E9-A5CC3ACD3039}" srcOrd="4" destOrd="0" presId="urn:microsoft.com/office/officeart/2005/8/layout/orgChart1"/>
    <dgm:cxn modelId="{6F5D258F-5789-4D1E-8E53-7CD3F1062C0E}" type="presParOf" srcId="{DED5C2BF-4225-4A93-93E2-1853F18655C6}" destId="{2F8252F1-CF27-4619-9CC5-AC5C6F97FA32}" srcOrd="5" destOrd="0" presId="urn:microsoft.com/office/officeart/2005/8/layout/orgChart1"/>
    <dgm:cxn modelId="{C10DF80C-8875-4CF2-BB29-0C7ED6F0B234}" type="presParOf" srcId="{2F8252F1-CF27-4619-9CC5-AC5C6F97FA32}" destId="{90C07847-EDFA-4759-BB1E-11BC5B53A2E5}" srcOrd="0" destOrd="0" presId="urn:microsoft.com/office/officeart/2005/8/layout/orgChart1"/>
    <dgm:cxn modelId="{57D20AFE-ADC9-43ED-B9D3-17F44A1384E0}" type="presParOf" srcId="{90C07847-EDFA-4759-BB1E-11BC5B53A2E5}" destId="{655966CF-6E01-4859-9260-DFDE9677A331}" srcOrd="0" destOrd="0" presId="urn:microsoft.com/office/officeart/2005/8/layout/orgChart1"/>
    <dgm:cxn modelId="{1904C151-1506-4173-9E65-2AD6C6B27807}" type="presParOf" srcId="{90C07847-EDFA-4759-BB1E-11BC5B53A2E5}" destId="{C9B1C191-D4FF-4E31-9CA8-D45CD28AC837}" srcOrd="1" destOrd="0" presId="urn:microsoft.com/office/officeart/2005/8/layout/orgChart1"/>
    <dgm:cxn modelId="{24235740-B7B8-4318-890F-C92024C324BF}" type="presParOf" srcId="{2F8252F1-CF27-4619-9CC5-AC5C6F97FA32}" destId="{328D7231-B2BF-4F38-A4A2-C679C094098F}" srcOrd="1" destOrd="0" presId="urn:microsoft.com/office/officeart/2005/8/layout/orgChart1"/>
    <dgm:cxn modelId="{A599387C-F332-4D94-82A3-54F74F6E8AEF}" type="presParOf" srcId="{2F8252F1-CF27-4619-9CC5-AC5C6F97FA32}" destId="{E8142EDA-B7DD-4FC5-A75B-E692839C126C}" srcOrd="2" destOrd="0" presId="urn:microsoft.com/office/officeart/2005/8/layout/orgChart1"/>
    <dgm:cxn modelId="{55B788EB-BBDC-459D-8623-8AA32AD9FED0}" type="presParOf" srcId="{DED5C2BF-4225-4A93-93E2-1853F18655C6}" destId="{AADBCEF6-5F91-4142-9AB7-08593E478C4C}" srcOrd="6" destOrd="0" presId="urn:microsoft.com/office/officeart/2005/8/layout/orgChart1"/>
    <dgm:cxn modelId="{E1B7CA78-BA26-4486-B820-510A91F51897}" type="presParOf" srcId="{DED5C2BF-4225-4A93-93E2-1853F18655C6}" destId="{B4135418-A3A4-4F02-97D5-7A6790B77AED}" srcOrd="7" destOrd="0" presId="urn:microsoft.com/office/officeart/2005/8/layout/orgChart1"/>
    <dgm:cxn modelId="{95436B69-64A1-4092-9A41-088F60AC6076}" type="presParOf" srcId="{B4135418-A3A4-4F02-97D5-7A6790B77AED}" destId="{10C692B4-EF32-4ABF-9EC0-22A1A9257B96}" srcOrd="0" destOrd="0" presId="urn:microsoft.com/office/officeart/2005/8/layout/orgChart1"/>
    <dgm:cxn modelId="{0F6726AF-7F8B-495B-B4C2-5458669A8BC1}" type="presParOf" srcId="{10C692B4-EF32-4ABF-9EC0-22A1A9257B96}" destId="{BFEE2CAA-9F1F-4222-A183-DD20D2DCDB8F}" srcOrd="0" destOrd="0" presId="urn:microsoft.com/office/officeart/2005/8/layout/orgChart1"/>
    <dgm:cxn modelId="{A4DB2CBD-6A3A-46C7-AC45-F3AC0FEB7266}" type="presParOf" srcId="{10C692B4-EF32-4ABF-9EC0-22A1A9257B96}" destId="{C1F1765F-DE20-4484-BEA2-B3A06CE8BA02}" srcOrd="1" destOrd="0" presId="urn:microsoft.com/office/officeart/2005/8/layout/orgChart1"/>
    <dgm:cxn modelId="{7A20729A-4BD9-4B8F-B9DD-85B2A486762F}" type="presParOf" srcId="{B4135418-A3A4-4F02-97D5-7A6790B77AED}" destId="{A525127D-4AB4-4B1F-9C9D-38E8128B6077}" srcOrd="1" destOrd="0" presId="urn:microsoft.com/office/officeart/2005/8/layout/orgChart1"/>
    <dgm:cxn modelId="{3B19AC6E-67BA-45FE-86A9-A333FE8C5A85}" type="presParOf" srcId="{B4135418-A3A4-4F02-97D5-7A6790B77AED}" destId="{FFC65864-7386-4415-A146-65326E238BB4}" srcOrd="2" destOrd="0" presId="urn:microsoft.com/office/officeart/2005/8/layout/orgChart1"/>
    <dgm:cxn modelId="{E24C22D7-75C6-45B3-8708-5A54AA0A9DED}" type="presParOf" srcId="{DED5C2BF-4225-4A93-93E2-1853F18655C6}" destId="{4DB203D3-F8C0-4098-9E30-2F05FB14933F}" srcOrd="8" destOrd="0" presId="urn:microsoft.com/office/officeart/2005/8/layout/orgChart1"/>
    <dgm:cxn modelId="{C5849463-1F69-47E9-AC2A-CBEFCE7B3D08}" type="presParOf" srcId="{DED5C2BF-4225-4A93-93E2-1853F18655C6}" destId="{011227B0-131F-4F94-B8FC-9ADB22D56E51}" srcOrd="9" destOrd="0" presId="urn:microsoft.com/office/officeart/2005/8/layout/orgChart1"/>
    <dgm:cxn modelId="{A1761A02-69C1-417D-9BC8-AF061F1CDDAC}" type="presParOf" srcId="{011227B0-131F-4F94-B8FC-9ADB22D56E51}" destId="{B8FB07FD-AB38-4578-BAF1-4F6826DBC385}" srcOrd="0" destOrd="0" presId="urn:microsoft.com/office/officeart/2005/8/layout/orgChart1"/>
    <dgm:cxn modelId="{948EE6AC-33B1-4FED-9C0D-8C6E03518BC2}" type="presParOf" srcId="{B8FB07FD-AB38-4578-BAF1-4F6826DBC385}" destId="{D4165198-5519-4054-B217-151D452EDA83}" srcOrd="0" destOrd="0" presId="urn:microsoft.com/office/officeart/2005/8/layout/orgChart1"/>
    <dgm:cxn modelId="{934C6535-763E-4D80-BE40-0A7722B16ACC}" type="presParOf" srcId="{B8FB07FD-AB38-4578-BAF1-4F6826DBC385}" destId="{61B4D5E2-E144-4D9F-A8D5-F857E7B5C665}" srcOrd="1" destOrd="0" presId="urn:microsoft.com/office/officeart/2005/8/layout/orgChart1"/>
    <dgm:cxn modelId="{FD176E73-578C-45AD-9BA7-5F91F668AEF2}" type="presParOf" srcId="{011227B0-131F-4F94-B8FC-9ADB22D56E51}" destId="{2CD732C6-C3DD-4A1E-868F-A9C848E11AD8}" srcOrd="1" destOrd="0" presId="urn:microsoft.com/office/officeart/2005/8/layout/orgChart1"/>
    <dgm:cxn modelId="{F4B2B5DE-DB43-4CEE-A0BE-143A4DD79F19}" type="presParOf" srcId="{011227B0-131F-4F94-B8FC-9ADB22D56E51}" destId="{DAEBE624-C0C1-4E3F-8319-D2F9B4DE4D80}" srcOrd="2" destOrd="0" presId="urn:microsoft.com/office/officeart/2005/8/layout/orgChart1"/>
    <dgm:cxn modelId="{FF70156F-5A35-46C1-876C-C31FDAD7BE15}" type="presParOf" srcId="{DED5C2BF-4225-4A93-93E2-1853F18655C6}" destId="{3879EE9C-AA83-4C09-A107-661A178136C0}" srcOrd="10" destOrd="0" presId="urn:microsoft.com/office/officeart/2005/8/layout/orgChart1"/>
    <dgm:cxn modelId="{0D29227D-A5BA-4DBF-8C57-CEB73778E5AD}" type="presParOf" srcId="{DED5C2BF-4225-4A93-93E2-1853F18655C6}" destId="{B68E1888-B038-4238-B719-CA854DFD90C4}" srcOrd="11" destOrd="0" presId="urn:microsoft.com/office/officeart/2005/8/layout/orgChart1"/>
    <dgm:cxn modelId="{A7CD090B-5345-4CA6-B83C-BB7553415D73}" type="presParOf" srcId="{B68E1888-B038-4238-B719-CA854DFD90C4}" destId="{6DE39EBC-8324-4FC6-A947-DD216AA4D42D}" srcOrd="0" destOrd="0" presId="urn:microsoft.com/office/officeart/2005/8/layout/orgChart1"/>
    <dgm:cxn modelId="{9297B370-1769-4073-AF75-4CB9D05C72D5}" type="presParOf" srcId="{6DE39EBC-8324-4FC6-A947-DD216AA4D42D}" destId="{6C6043C9-1BFE-441F-8DDE-F1C44B74F0C1}" srcOrd="0" destOrd="0" presId="urn:microsoft.com/office/officeart/2005/8/layout/orgChart1"/>
    <dgm:cxn modelId="{0A070A57-A553-4A93-BD1E-3A1EB29C7C05}" type="presParOf" srcId="{6DE39EBC-8324-4FC6-A947-DD216AA4D42D}" destId="{D3AFCC04-64D2-4CA7-8100-4B1193E65049}" srcOrd="1" destOrd="0" presId="urn:microsoft.com/office/officeart/2005/8/layout/orgChart1"/>
    <dgm:cxn modelId="{7BDE1DF4-BBEE-4666-B0B7-1CF66E40E01B}" type="presParOf" srcId="{B68E1888-B038-4238-B719-CA854DFD90C4}" destId="{D1780D40-8974-4A06-9594-5F0C6A24F96F}" srcOrd="1" destOrd="0" presId="urn:microsoft.com/office/officeart/2005/8/layout/orgChart1"/>
    <dgm:cxn modelId="{066D7D51-C08A-4447-A81B-6624FBE3B941}" type="presParOf" srcId="{B68E1888-B038-4238-B719-CA854DFD90C4}" destId="{FE283580-93EB-451A-89E5-797CA8B3694F}" srcOrd="2" destOrd="0" presId="urn:microsoft.com/office/officeart/2005/8/layout/orgChart1"/>
    <dgm:cxn modelId="{552CD3A2-B8D1-468A-9E9D-0A8FA8817B01}" type="presParOf" srcId="{DED5C2BF-4225-4A93-93E2-1853F18655C6}" destId="{C529B2B6-BA46-4A09-B7C4-EDC3D0CCE02E}" srcOrd="12" destOrd="0" presId="urn:microsoft.com/office/officeart/2005/8/layout/orgChart1"/>
    <dgm:cxn modelId="{B6EE0CB7-256B-4316-BCDF-35092EE4DF99}" type="presParOf" srcId="{DED5C2BF-4225-4A93-93E2-1853F18655C6}" destId="{43056CB6-C0BC-4C6D-9ABE-CE334A18680C}" srcOrd="13" destOrd="0" presId="urn:microsoft.com/office/officeart/2005/8/layout/orgChart1"/>
    <dgm:cxn modelId="{FF45499F-4882-4F3C-A940-69EF249538BD}" type="presParOf" srcId="{43056CB6-C0BC-4C6D-9ABE-CE334A18680C}" destId="{5E406C24-D2DF-4AAE-84EF-C9DD98AEFF57}" srcOrd="0" destOrd="0" presId="urn:microsoft.com/office/officeart/2005/8/layout/orgChart1"/>
    <dgm:cxn modelId="{ECE969BC-5A85-4CBD-A41F-8AB62AD40947}" type="presParOf" srcId="{5E406C24-D2DF-4AAE-84EF-C9DD98AEFF57}" destId="{DE6B42F3-D00C-4F44-84F7-8D9FE024BD72}" srcOrd="0" destOrd="0" presId="urn:microsoft.com/office/officeart/2005/8/layout/orgChart1"/>
    <dgm:cxn modelId="{0397B7F6-F522-46B5-8DE8-161620CE20DB}" type="presParOf" srcId="{5E406C24-D2DF-4AAE-84EF-C9DD98AEFF57}" destId="{B94FAFED-E51B-4098-9E9F-4683ADF5F457}" srcOrd="1" destOrd="0" presId="urn:microsoft.com/office/officeart/2005/8/layout/orgChart1"/>
    <dgm:cxn modelId="{01314EF2-61F4-4AFA-9AEC-12DAF83B68B6}" type="presParOf" srcId="{43056CB6-C0BC-4C6D-9ABE-CE334A18680C}" destId="{8590A9D6-E93D-42B3-95F7-11CD7E7718D8}" srcOrd="1" destOrd="0" presId="urn:microsoft.com/office/officeart/2005/8/layout/orgChart1"/>
    <dgm:cxn modelId="{59DEC795-A06E-4E31-ADA4-557C2F9A68C3}" type="presParOf" srcId="{43056CB6-C0BC-4C6D-9ABE-CE334A18680C}" destId="{D8C7DA76-F200-4387-9490-29D38C8B5D49}" srcOrd="2" destOrd="0" presId="urn:microsoft.com/office/officeart/2005/8/layout/orgChart1"/>
    <dgm:cxn modelId="{2B3860B0-954F-4293-82DC-807FE0B817AB}" type="presParOf" srcId="{D3FF4F16-5359-4298-B226-7353D8B1A065}" destId="{103D48B2-F218-4749-B187-5C241C240BAB}" srcOrd="2" destOrd="0" presId="urn:microsoft.com/office/officeart/2005/8/layout/orgChart1"/>
    <dgm:cxn modelId="{A3B1D862-5AB6-4EA1-B6BA-ABD945AFA5F9}" type="presParOf" srcId="{58DA00F0-AD6D-4CB2-A234-ABA32B493AEE}" destId="{64C367DB-645F-4E75-B8C5-4262672C13EB}" srcOrd="10" destOrd="0" presId="urn:microsoft.com/office/officeart/2005/8/layout/orgChart1"/>
    <dgm:cxn modelId="{2999175F-45EE-4B39-A869-A640FEB896FF}" type="presParOf" srcId="{58DA00F0-AD6D-4CB2-A234-ABA32B493AEE}" destId="{AEC565A3-F880-4538-8CAE-6CD1DBF9BE53}" srcOrd="11" destOrd="0" presId="urn:microsoft.com/office/officeart/2005/8/layout/orgChart1"/>
    <dgm:cxn modelId="{F667F7BE-BAE4-4E20-8CC7-C98E6E7F9926}" type="presParOf" srcId="{AEC565A3-F880-4538-8CAE-6CD1DBF9BE53}" destId="{260C8703-49BD-4659-9507-BA112F472B88}" srcOrd="0" destOrd="0" presId="urn:microsoft.com/office/officeart/2005/8/layout/orgChart1"/>
    <dgm:cxn modelId="{B65118C4-AA59-4036-8264-319773FB3A90}" type="presParOf" srcId="{260C8703-49BD-4659-9507-BA112F472B88}" destId="{859DB63E-9514-486A-9EB9-EDCF798FB8A1}" srcOrd="0" destOrd="0" presId="urn:microsoft.com/office/officeart/2005/8/layout/orgChart1"/>
    <dgm:cxn modelId="{0B9C505E-5409-4901-B513-B17F2C611265}" type="presParOf" srcId="{260C8703-49BD-4659-9507-BA112F472B88}" destId="{E62C797A-E57D-41DE-8028-BA89C982074D}" srcOrd="1" destOrd="0" presId="urn:microsoft.com/office/officeart/2005/8/layout/orgChart1"/>
    <dgm:cxn modelId="{4ADBD25C-A7B8-4221-B6DA-54BA60BE1E36}" type="presParOf" srcId="{AEC565A3-F880-4538-8CAE-6CD1DBF9BE53}" destId="{643778E2-3F91-4574-8902-1C268B89C3F1}" srcOrd="1" destOrd="0" presId="urn:microsoft.com/office/officeart/2005/8/layout/orgChart1"/>
    <dgm:cxn modelId="{EE83CB3C-B09E-4FDC-BF2D-98536A0BB15B}" type="presParOf" srcId="{643778E2-3F91-4574-8902-1C268B89C3F1}" destId="{B2DC97C3-DDCE-4308-A7F8-A509F108FF2B}" srcOrd="0" destOrd="0" presId="urn:microsoft.com/office/officeart/2005/8/layout/orgChart1"/>
    <dgm:cxn modelId="{B92209B5-8AEE-49A8-9E15-3A9066B91AC6}" type="presParOf" srcId="{643778E2-3F91-4574-8902-1C268B89C3F1}" destId="{C7B0595A-9F4F-4FE7-A9FD-05F735223EE7}" srcOrd="1" destOrd="0" presId="urn:microsoft.com/office/officeart/2005/8/layout/orgChart1"/>
    <dgm:cxn modelId="{C5DA0B60-F831-4878-B6FD-5D171E13ED1E}" type="presParOf" srcId="{C7B0595A-9F4F-4FE7-A9FD-05F735223EE7}" destId="{C1309177-444A-4BF5-B691-64F216CCD1AA}" srcOrd="0" destOrd="0" presId="urn:microsoft.com/office/officeart/2005/8/layout/orgChart1"/>
    <dgm:cxn modelId="{B3D5E91F-F509-41E8-AA70-2F7FA8DFA3D1}" type="presParOf" srcId="{C1309177-444A-4BF5-B691-64F216CCD1AA}" destId="{5E95B4F9-F9C0-495C-9ACB-D8E5235E07F8}" srcOrd="0" destOrd="0" presId="urn:microsoft.com/office/officeart/2005/8/layout/orgChart1"/>
    <dgm:cxn modelId="{250DB95C-D69A-4843-8B1C-C7F55D38F001}" type="presParOf" srcId="{C1309177-444A-4BF5-B691-64F216CCD1AA}" destId="{F2D63A80-016C-4C76-956C-171197937109}" srcOrd="1" destOrd="0" presId="urn:microsoft.com/office/officeart/2005/8/layout/orgChart1"/>
    <dgm:cxn modelId="{490EA268-FDD4-4D98-B46A-3D99469A1265}" type="presParOf" srcId="{C7B0595A-9F4F-4FE7-A9FD-05F735223EE7}" destId="{07D09A02-73BA-45D5-9F17-2D89DCCFB675}" srcOrd="1" destOrd="0" presId="urn:microsoft.com/office/officeart/2005/8/layout/orgChart1"/>
    <dgm:cxn modelId="{F8106B0A-6A96-4324-A48E-86FFCA000032}" type="presParOf" srcId="{C7B0595A-9F4F-4FE7-A9FD-05F735223EE7}" destId="{17834B76-AA87-4B53-86A0-86275F00A64F}" srcOrd="2" destOrd="0" presId="urn:microsoft.com/office/officeart/2005/8/layout/orgChart1"/>
    <dgm:cxn modelId="{F0205CD1-332E-4300-AD74-7FD92ACF7C76}" type="presParOf" srcId="{643778E2-3F91-4574-8902-1C268B89C3F1}" destId="{F572C0CB-E9F3-4F79-8B39-7931008A6D21}" srcOrd="2" destOrd="0" presId="urn:microsoft.com/office/officeart/2005/8/layout/orgChart1"/>
    <dgm:cxn modelId="{9CFF74FD-F977-43CA-BC5B-482A3D1C5061}" type="presParOf" srcId="{643778E2-3F91-4574-8902-1C268B89C3F1}" destId="{CBF4410E-3909-4049-9FA6-3A926E966CBA}" srcOrd="3" destOrd="0" presId="urn:microsoft.com/office/officeart/2005/8/layout/orgChart1"/>
    <dgm:cxn modelId="{C35DB1C4-8628-460B-AD1D-9463D1036F87}" type="presParOf" srcId="{CBF4410E-3909-4049-9FA6-3A926E966CBA}" destId="{FCE02FE6-F764-4E51-953F-224E2A8D1E29}" srcOrd="0" destOrd="0" presId="urn:microsoft.com/office/officeart/2005/8/layout/orgChart1"/>
    <dgm:cxn modelId="{82D1C4EA-BCB6-493B-A598-22D0BAF4F804}" type="presParOf" srcId="{FCE02FE6-F764-4E51-953F-224E2A8D1E29}" destId="{3AE748B0-7B7E-4B7E-B377-522EC13E4539}" srcOrd="0" destOrd="0" presId="urn:microsoft.com/office/officeart/2005/8/layout/orgChart1"/>
    <dgm:cxn modelId="{13EF60CB-67B2-48B4-819D-15BF66BAD05B}" type="presParOf" srcId="{FCE02FE6-F764-4E51-953F-224E2A8D1E29}" destId="{85EAC978-3DC9-4B85-9333-31A9984F24FA}" srcOrd="1" destOrd="0" presId="urn:microsoft.com/office/officeart/2005/8/layout/orgChart1"/>
    <dgm:cxn modelId="{A489ABB2-CEB3-43BB-AC16-BA4D672622A2}" type="presParOf" srcId="{CBF4410E-3909-4049-9FA6-3A926E966CBA}" destId="{59349BD1-069D-471E-9EC8-A76FA025888B}" srcOrd="1" destOrd="0" presId="urn:microsoft.com/office/officeart/2005/8/layout/orgChart1"/>
    <dgm:cxn modelId="{76AB0CE9-4B48-4A18-BAD2-68D59C50CD49}" type="presParOf" srcId="{CBF4410E-3909-4049-9FA6-3A926E966CBA}" destId="{BA354458-5349-40D5-9B07-3B8A447D5869}" srcOrd="2" destOrd="0" presId="urn:microsoft.com/office/officeart/2005/8/layout/orgChart1"/>
    <dgm:cxn modelId="{583B1E45-DF50-40C1-ADDA-D989832F1DD3}" type="presParOf" srcId="{643778E2-3F91-4574-8902-1C268B89C3F1}" destId="{C2ACC6C8-B95A-44AC-A53A-F346B1804E04}" srcOrd="4" destOrd="0" presId="urn:microsoft.com/office/officeart/2005/8/layout/orgChart1"/>
    <dgm:cxn modelId="{135CB2A1-E7CA-431C-A953-72AB7D9DBCD0}" type="presParOf" srcId="{643778E2-3F91-4574-8902-1C268B89C3F1}" destId="{6E52CB44-8A80-418D-A6CB-BA669BDD7E00}" srcOrd="5" destOrd="0" presId="urn:microsoft.com/office/officeart/2005/8/layout/orgChart1"/>
    <dgm:cxn modelId="{EB01413F-4531-439D-BA53-98F1927486A6}" type="presParOf" srcId="{6E52CB44-8A80-418D-A6CB-BA669BDD7E00}" destId="{7D27BED9-1012-4F91-B1C9-6EF697E65787}" srcOrd="0" destOrd="0" presId="urn:microsoft.com/office/officeart/2005/8/layout/orgChart1"/>
    <dgm:cxn modelId="{DF2EA93B-22B9-4C5B-8DB0-8178B313572B}" type="presParOf" srcId="{7D27BED9-1012-4F91-B1C9-6EF697E65787}" destId="{F9D06B49-CACB-424C-A351-96FDA2D3D2C8}" srcOrd="0" destOrd="0" presId="urn:microsoft.com/office/officeart/2005/8/layout/orgChart1"/>
    <dgm:cxn modelId="{433678D2-4971-40CB-A66E-F8AE9DED9776}" type="presParOf" srcId="{7D27BED9-1012-4F91-B1C9-6EF697E65787}" destId="{0BF13C5D-0DC1-4FD7-8D96-1D8165E3A2C2}" srcOrd="1" destOrd="0" presId="urn:microsoft.com/office/officeart/2005/8/layout/orgChart1"/>
    <dgm:cxn modelId="{7FC808F3-98B0-4F32-998B-799777D491E7}" type="presParOf" srcId="{6E52CB44-8A80-418D-A6CB-BA669BDD7E00}" destId="{FE04224F-E4A4-4572-97D7-597195D3E160}" srcOrd="1" destOrd="0" presId="urn:microsoft.com/office/officeart/2005/8/layout/orgChart1"/>
    <dgm:cxn modelId="{DD189480-84CE-48AC-A4AF-8CDD31104217}" type="presParOf" srcId="{6E52CB44-8A80-418D-A6CB-BA669BDD7E00}" destId="{C464C089-FAE4-4492-80C8-A0DBD211ABEF}" srcOrd="2" destOrd="0" presId="urn:microsoft.com/office/officeart/2005/8/layout/orgChart1"/>
    <dgm:cxn modelId="{8B9A05A3-C37C-4B29-ACFA-9BC2DA15B4F3}" type="presParOf" srcId="{643778E2-3F91-4574-8902-1C268B89C3F1}" destId="{574F3664-2533-4F92-B561-D7AA9BBDAD6E}" srcOrd="6" destOrd="0" presId="urn:microsoft.com/office/officeart/2005/8/layout/orgChart1"/>
    <dgm:cxn modelId="{A252E412-ED19-4A60-9BD8-B45A2765FE94}" type="presParOf" srcId="{643778E2-3F91-4574-8902-1C268B89C3F1}" destId="{C1823F09-760A-45D7-8E06-766B70B6EDCE}" srcOrd="7" destOrd="0" presId="urn:microsoft.com/office/officeart/2005/8/layout/orgChart1"/>
    <dgm:cxn modelId="{5A1859BC-254A-4BED-8E48-7B715D5577F4}" type="presParOf" srcId="{C1823F09-760A-45D7-8E06-766B70B6EDCE}" destId="{FF10C129-2AB8-4B80-8CDF-7BE43CC27E6E}" srcOrd="0" destOrd="0" presId="urn:microsoft.com/office/officeart/2005/8/layout/orgChart1"/>
    <dgm:cxn modelId="{4C57296E-FF5D-4BD7-B77C-DA36C4144F6E}" type="presParOf" srcId="{FF10C129-2AB8-4B80-8CDF-7BE43CC27E6E}" destId="{2B2E1358-E93C-4B0E-8848-67E25C7A29B4}" srcOrd="0" destOrd="0" presId="urn:microsoft.com/office/officeart/2005/8/layout/orgChart1"/>
    <dgm:cxn modelId="{043866C8-343E-434E-ACDF-015ED89C20DC}" type="presParOf" srcId="{FF10C129-2AB8-4B80-8CDF-7BE43CC27E6E}" destId="{72934745-C9D4-40F5-B7F8-6A6DABBCAC48}" srcOrd="1" destOrd="0" presId="urn:microsoft.com/office/officeart/2005/8/layout/orgChart1"/>
    <dgm:cxn modelId="{ECF9756F-5781-4568-900A-D9CF831AC670}" type="presParOf" srcId="{C1823F09-760A-45D7-8E06-766B70B6EDCE}" destId="{A17D691D-5DAA-48C9-9429-4996BFB870C6}" srcOrd="1" destOrd="0" presId="urn:microsoft.com/office/officeart/2005/8/layout/orgChart1"/>
    <dgm:cxn modelId="{05CC8B8B-167D-4A34-A520-B56D48187B3A}" type="presParOf" srcId="{C1823F09-760A-45D7-8E06-766B70B6EDCE}" destId="{2D6C0D3D-7086-493B-ACEA-2BFF98FE89F1}" srcOrd="2" destOrd="0" presId="urn:microsoft.com/office/officeart/2005/8/layout/orgChart1"/>
    <dgm:cxn modelId="{983D7AE5-B239-4E58-9C3B-E8792749B201}" type="presParOf" srcId="{643778E2-3F91-4574-8902-1C268B89C3F1}" destId="{D4F24A76-32EA-4A39-B9D8-C9366306700C}" srcOrd="8" destOrd="0" presId="urn:microsoft.com/office/officeart/2005/8/layout/orgChart1"/>
    <dgm:cxn modelId="{BD24CD7E-1F6E-4771-90D0-783D0500CE05}" type="presParOf" srcId="{643778E2-3F91-4574-8902-1C268B89C3F1}" destId="{516083B3-DC07-497E-8843-0B4CD20A7F90}" srcOrd="9" destOrd="0" presId="urn:microsoft.com/office/officeart/2005/8/layout/orgChart1"/>
    <dgm:cxn modelId="{B35AD309-0BFB-41A6-887D-32AEBAB4B603}" type="presParOf" srcId="{516083B3-DC07-497E-8843-0B4CD20A7F90}" destId="{09092358-5710-4FB2-8E85-0B4CD4C98056}" srcOrd="0" destOrd="0" presId="urn:microsoft.com/office/officeart/2005/8/layout/orgChart1"/>
    <dgm:cxn modelId="{F67CD9AD-F41A-4246-9E57-AA50DC4E1194}" type="presParOf" srcId="{09092358-5710-4FB2-8E85-0B4CD4C98056}" destId="{A4BBF095-2FA7-4F61-ADB3-40302FB95046}" srcOrd="0" destOrd="0" presId="urn:microsoft.com/office/officeart/2005/8/layout/orgChart1"/>
    <dgm:cxn modelId="{E2FB9D54-A574-4EE3-A838-6F6E6C76097E}" type="presParOf" srcId="{09092358-5710-4FB2-8E85-0B4CD4C98056}" destId="{BE1135C5-E0E7-44B9-9E9E-819BBD6F3CDA}" srcOrd="1" destOrd="0" presId="urn:microsoft.com/office/officeart/2005/8/layout/orgChart1"/>
    <dgm:cxn modelId="{9BB75AE7-1D9B-4836-BD89-C0A855517D4B}" type="presParOf" srcId="{516083B3-DC07-497E-8843-0B4CD20A7F90}" destId="{E70AA398-71C8-4022-AE6A-C9B1BD99020E}" srcOrd="1" destOrd="0" presId="urn:microsoft.com/office/officeart/2005/8/layout/orgChart1"/>
    <dgm:cxn modelId="{F07C1454-837E-4889-8A89-69C9860E6A3A}" type="presParOf" srcId="{516083B3-DC07-497E-8843-0B4CD20A7F90}" destId="{83CCA140-E48D-457E-8548-9889D413506D}" srcOrd="2" destOrd="0" presId="urn:microsoft.com/office/officeart/2005/8/layout/orgChart1"/>
    <dgm:cxn modelId="{AD28331A-01F4-4CCA-A23A-C6D3E7959575}" type="presParOf" srcId="{AEC565A3-F880-4538-8CAE-6CD1DBF9BE53}" destId="{CB2EC557-5033-4A30-B989-5BF7B293DAB5}" srcOrd="2" destOrd="0" presId="urn:microsoft.com/office/officeart/2005/8/layout/orgChart1"/>
    <dgm:cxn modelId="{938EF7BB-5EC1-4CD1-8E74-6A08BF36E472}" type="presParOf" srcId="{58DA00F0-AD6D-4CB2-A234-ABA32B493AEE}" destId="{8E2479C8-1815-4B5C-AF2A-7B1BB21D07E8}" srcOrd="12" destOrd="0" presId="urn:microsoft.com/office/officeart/2005/8/layout/orgChart1"/>
    <dgm:cxn modelId="{3397FF69-DE21-4021-9E7F-8EF52E215C5C}" type="presParOf" srcId="{58DA00F0-AD6D-4CB2-A234-ABA32B493AEE}" destId="{29F5ABA7-CEA2-46E2-86E4-BD548301CDBD}" srcOrd="13" destOrd="0" presId="urn:microsoft.com/office/officeart/2005/8/layout/orgChart1"/>
    <dgm:cxn modelId="{02139710-5C9F-4552-B8E0-7B2FFEEB0274}" type="presParOf" srcId="{29F5ABA7-CEA2-46E2-86E4-BD548301CDBD}" destId="{2B2238C8-4A0C-4BB8-B683-F03E67622D98}" srcOrd="0" destOrd="0" presId="urn:microsoft.com/office/officeart/2005/8/layout/orgChart1"/>
    <dgm:cxn modelId="{72EF6574-3991-4B40-8DF1-12E8A282D087}" type="presParOf" srcId="{2B2238C8-4A0C-4BB8-B683-F03E67622D98}" destId="{496ABEB1-978B-479D-8F65-2E5D16CF4683}" srcOrd="0" destOrd="0" presId="urn:microsoft.com/office/officeart/2005/8/layout/orgChart1"/>
    <dgm:cxn modelId="{0E411605-8FB9-462F-9DEB-69B8D0EDE1AD}" type="presParOf" srcId="{2B2238C8-4A0C-4BB8-B683-F03E67622D98}" destId="{07988E0C-3BD1-4089-8B7C-196E2B30E5AE}" srcOrd="1" destOrd="0" presId="urn:microsoft.com/office/officeart/2005/8/layout/orgChart1"/>
    <dgm:cxn modelId="{1F1D3D39-3F0E-4C7C-B541-F6A48CC2500C}" type="presParOf" srcId="{29F5ABA7-CEA2-46E2-86E4-BD548301CDBD}" destId="{B9923597-B3CA-4B9F-9A90-34F9384185D3}" srcOrd="1" destOrd="0" presId="urn:microsoft.com/office/officeart/2005/8/layout/orgChart1"/>
    <dgm:cxn modelId="{F1989237-2884-464B-9B12-76AB6B398F15}" type="presParOf" srcId="{B9923597-B3CA-4B9F-9A90-34F9384185D3}" destId="{C5C685A1-2243-49C1-81F6-8D8A4D039C63}" srcOrd="0" destOrd="0" presId="urn:microsoft.com/office/officeart/2005/8/layout/orgChart1"/>
    <dgm:cxn modelId="{CB2C5DF1-B6BF-40F4-9ED3-A0F38701360E}" type="presParOf" srcId="{B9923597-B3CA-4B9F-9A90-34F9384185D3}" destId="{08EEE028-7E1A-4216-88CA-7402970319AF}" srcOrd="1" destOrd="0" presId="urn:microsoft.com/office/officeart/2005/8/layout/orgChart1"/>
    <dgm:cxn modelId="{ED21C1B1-47B3-43C1-9013-FA6F5EBA4C32}" type="presParOf" srcId="{08EEE028-7E1A-4216-88CA-7402970319AF}" destId="{CB0E71F7-8484-487B-BB29-322C1B5B4204}" srcOrd="0" destOrd="0" presId="urn:microsoft.com/office/officeart/2005/8/layout/orgChart1"/>
    <dgm:cxn modelId="{7721534E-A8B3-4BAA-99C2-67DC0350D757}" type="presParOf" srcId="{CB0E71F7-8484-487B-BB29-322C1B5B4204}" destId="{7B2BE674-8EB7-49FA-990C-9920CE0EB624}" srcOrd="0" destOrd="0" presId="urn:microsoft.com/office/officeart/2005/8/layout/orgChart1"/>
    <dgm:cxn modelId="{D9E94E39-8998-4369-8A93-A587EB2C005C}" type="presParOf" srcId="{CB0E71F7-8484-487B-BB29-322C1B5B4204}" destId="{5AB05E63-5333-4267-9425-639F62F933E2}" srcOrd="1" destOrd="0" presId="urn:microsoft.com/office/officeart/2005/8/layout/orgChart1"/>
    <dgm:cxn modelId="{774D4A51-8064-4512-9EC4-3705B5BEA00B}" type="presParOf" srcId="{08EEE028-7E1A-4216-88CA-7402970319AF}" destId="{4E9210FB-64ED-4EEC-8D29-590355726926}" srcOrd="1" destOrd="0" presId="urn:microsoft.com/office/officeart/2005/8/layout/orgChart1"/>
    <dgm:cxn modelId="{5C71E62C-92F6-4F26-BC29-AB33E33F2E58}" type="presParOf" srcId="{08EEE028-7E1A-4216-88CA-7402970319AF}" destId="{D9E4B1B1-4256-4148-A21E-CFB96331A31B}" srcOrd="2" destOrd="0" presId="urn:microsoft.com/office/officeart/2005/8/layout/orgChart1"/>
    <dgm:cxn modelId="{B6C02CA8-70D6-4BCE-BBD7-20EAACB9CDC6}" type="presParOf" srcId="{B9923597-B3CA-4B9F-9A90-34F9384185D3}" destId="{53EF0669-757A-4A55-9624-035E103F7C67}" srcOrd="2" destOrd="0" presId="urn:microsoft.com/office/officeart/2005/8/layout/orgChart1"/>
    <dgm:cxn modelId="{630C7A96-47BD-460F-8E7C-A9A0217A3DEF}" type="presParOf" srcId="{B9923597-B3CA-4B9F-9A90-34F9384185D3}" destId="{654F70BF-EB3E-49F4-960E-C5E02FD60E2C}" srcOrd="3" destOrd="0" presId="urn:microsoft.com/office/officeart/2005/8/layout/orgChart1"/>
    <dgm:cxn modelId="{074C8F13-1CF0-4E6B-8840-B3DDF3057FB9}" type="presParOf" srcId="{654F70BF-EB3E-49F4-960E-C5E02FD60E2C}" destId="{EE992611-025A-4B3A-9C4F-F4DA52932F4D}" srcOrd="0" destOrd="0" presId="urn:microsoft.com/office/officeart/2005/8/layout/orgChart1"/>
    <dgm:cxn modelId="{8BDAC71E-7E97-4236-9198-73E23ED6D455}" type="presParOf" srcId="{EE992611-025A-4B3A-9C4F-F4DA52932F4D}" destId="{FA9A8AB4-9788-4E1D-8702-199BE67E9839}" srcOrd="0" destOrd="0" presId="urn:microsoft.com/office/officeart/2005/8/layout/orgChart1"/>
    <dgm:cxn modelId="{975C82A3-8CAA-4B76-990C-43A2D3F65EB1}" type="presParOf" srcId="{EE992611-025A-4B3A-9C4F-F4DA52932F4D}" destId="{57AFB150-635B-4F21-B274-D27B877A39AB}" srcOrd="1" destOrd="0" presId="urn:microsoft.com/office/officeart/2005/8/layout/orgChart1"/>
    <dgm:cxn modelId="{5C02C113-F1FE-4E2C-BEC0-5FB6F8535041}" type="presParOf" srcId="{654F70BF-EB3E-49F4-960E-C5E02FD60E2C}" destId="{06143787-41AB-479A-9A07-E811BD9F438B}" srcOrd="1" destOrd="0" presId="urn:microsoft.com/office/officeart/2005/8/layout/orgChart1"/>
    <dgm:cxn modelId="{6D71D277-3BFF-4E0F-9699-AC220D6E317B}" type="presParOf" srcId="{654F70BF-EB3E-49F4-960E-C5E02FD60E2C}" destId="{D375FC4E-1357-4BF0-9FBF-31243936645F}" srcOrd="2" destOrd="0" presId="urn:microsoft.com/office/officeart/2005/8/layout/orgChart1"/>
    <dgm:cxn modelId="{D725942B-F216-434A-8116-B7CBAA87DF51}" type="presParOf" srcId="{B9923597-B3CA-4B9F-9A90-34F9384185D3}" destId="{3AE22E87-1DDF-466E-A01C-169354CBEBB5}" srcOrd="4" destOrd="0" presId="urn:microsoft.com/office/officeart/2005/8/layout/orgChart1"/>
    <dgm:cxn modelId="{84B62240-7307-4F60-BDF7-D3E50FCF65D8}" type="presParOf" srcId="{B9923597-B3CA-4B9F-9A90-34F9384185D3}" destId="{A8554022-0CD8-469F-9F38-05D85C390A30}" srcOrd="5" destOrd="0" presId="urn:microsoft.com/office/officeart/2005/8/layout/orgChart1"/>
    <dgm:cxn modelId="{567A5697-F76C-4FD3-82F8-AB5DA43C4115}" type="presParOf" srcId="{A8554022-0CD8-469F-9F38-05D85C390A30}" destId="{15A70477-CD40-46FF-8B54-18272907D2A6}" srcOrd="0" destOrd="0" presId="urn:microsoft.com/office/officeart/2005/8/layout/orgChart1"/>
    <dgm:cxn modelId="{9D43FC66-AAAB-4BC3-8BA2-76E79834895E}" type="presParOf" srcId="{15A70477-CD40-46FF-8B54-18272907D2A6}" destId="{FAAD27F8-5B8F-4C94-95C0-AEAE32121443}" srcOrd="0" destOrd="0" presId="urn:microsoft.com/office/officeart/2005/8/layout/orgChart1"/>
    <dgm:cxn modelId="{F49C87B7-FB4E-46F2-9EFA-2CDC11906344}" type="presParOf" srcId="{15A70477-CD40-46FF-8B54-18272907D2A6}" destId="{EAE8334A-DE49-4581-B6D8-83A30C81C013}" srcOrd="1" destOrd="0" presId="urn:microsoft.com/office/officeart/2005/8/layout/orgChart1"/>
    <dgm:cxn modelId="{62EBA8DD-E30D-4FD0-904F-9D2E8136C343}" type="presParOf" srcId="{A8554022-0CD8-469F-9F38-05D85C390A30}" destId="{94F939FE-F830-4DA9-9316-F1DA5C8F1A76}" srcOrd="1" destOrd="0" presId="urn:microsoft.com/office/officeart/2005/8/layout/orgChart1"/>
    <dgm:cxn modelId="{1F75F184-0F7D-4125-854C-F98E5C9FFA27}" type="presParOf" srcId="{A8554022-0CD8-469F-9F38-05D85C390A30}" destId="{86655F12-B13E-40FA-8A9A-C17A50631829}" srcOrd="2" destOrd="0" presId="urn:microsoft.com/office/officeart/2005/8/layout/orgChart1"/>
    <dgm:cxn modelId="{6041065D-06DD-4CAB-89EB-3416AC11A199}" type="presParOf" srcId="{B9923597-B3CA-4B9F-9A90-34F9384185D3}" destId="{186D16EB-CCBD-449F-B871-70E6C3B9C30D}" srcOrd="6" destOrd="0" presId="urn:microsoft.com/office/officeart/2005/8/layout/orgChart1"/>
    <dgm:cxn modelId="{27FFD805-D997-4386-9A7A-A1C76CBF1A4F}" type="presParOf" srcId="{B9923597-B3CA-4B9F-9A90-34F9384185D3}" destId="{B22815D1-4ECB-4D2C-81C2-ABAE837048D4}" srcOrd="7" destOrd="0" presId="urn:microsoft.com/office/officeart/2005/8/layout/orgChart1"/>
    <dgm:cxn modelId="{42384A0B-25C6-4FE8-B51D-8757114A61BA}" type="presParOf" srcId="{B22815D1-4ECB-4D2C-81C2-ABAE837048D4}" destId="{A27160B3-07A8-489D-AC64-D57ED0742F9F}" srcOrd="0" destOrd="0" presId="urn:microsoft.com/office/officeart/2005/8/layout/orgChart1"/>
    <dgm:cxn modelId="{5E286586-4C1A-4507-94A5-D412F44C7096}" type="presParOf" srcId="{A27160B3-07A8-489D-AC64-D57ED0742F9F}" destId="{9DE98A6F-E05C-464E-B2C9-E0D6C462EDD6}" srcOrd="0" destOrd="0" presId="urn:microsoft.com/office/officeart/2005/8/layout/orgChart1"/>
    <dgm:cxn modelId="{B40AFF46-5287-4360-8C7B-634B10F05BF0}" type="presParOf" srcId="{A27160B3-07A8-489D-AC64-D57ED0742F9F}" destId="{38B64FE8-ED6B-46A8-B2D5-0CE508CCA5E5}" srcOrd="1" destOrd="0" presId="urn:microsoft.com/office/officeart/2005/8/layout/orgChart1"/>
    <dgm:cxn modelId="{00E249D2-694C-4775-99B9-272B7D842F31}" type="presParOf" srcId="{B22815D1-4ECB-4D2C-81C2-ABAE837048D4}" destId="{3CB4A58F-C432-4A3E-8B5A-7B681D83B90A}" srcOrd="1" destOrd="0" presId="urn:microsoft.com/office/officeart/2005/8/layout/orgChart1"/>
    <dgm:cxn modelId="{319D62B6-95AF-4FAB-B5BD-5D153DC81B58}" type="presParOf" srcId="{B22815D1-4ECB-4D2C-81C2-ABAE837048D4}" destId="{1D30B199-21EA-42FA-825D-4E2C65651C35}" srcOrd="2" destOrd="0" presId="urn:microsoft.com/office/officeart/2005/8/layout/orgChart1"/>
    <dgm:cxn modelId="{03D903E0-6019-4B53-B126-A294DB89E7B6}" type="presParOf" srcId="{B9923597-B3CA-4B9F-9A90-34F9384185D3}" destId="{DBEE1A0B-97B4-48A9-9F7C-1F313C25C80E}" srcOrd="8" destOrd="0" presId="urn:microsoft.com/office/officeart/2005/8/layout/orgChart1"/>
    <dgm:cxn modelId="{30E3DBE9-C134-451B-B55F-4D5858B2B677}" type="presParOf" srcId="{B9923597-B3CA-4B9F-9A90-34F9384185D3}" destId="{DE569E84-17F5-43D4-91C2-D2C6E6616CBB}" srcOrd="9" destOrd="0" presId="urn:microsoft.com/office/officeart/2005/8/layout/orgChart1"/>
    <dgm:cxn modelId="{877A0120-2BBB-471E-966E-1B3A4E57B729}" type="presParOf" srcId="{DE569E84-17F5-43D4-91C2-D2C6E6616CBB}" destId="{BCD136BA-1FFB-436F-A7DF-989EEE155C6D}" srcOrd="0" destOrd="0" presId="urn:microsoft.com/office/officeart/2005/8/layout/orgChart1"/>
    <dgm:cxn modelId="{BAB7607E-9FFF-421C-870C-ADCEC9B9E5C3}" type="presParOf" srcId="{BCD136BA-1FFB-436F-A7DF-989EEE155C6D}" destId="{93E58143-C84F-46F9-B56A-A5A25BD11072}" srcOrd="0" destOrd="0" presId="urn:microsoft.com/office/officeart/2005/8/layout/orgChart1"/>
    <dgm:cxn modelId="{2CFF1206-9DEF-4AE5-983F-C1161E4C8EE2}" type="presParOf" srcId="{BCD136BA-1FFB-436F-A7DF-989EEE155C6D}" destId="{46D3C067-5663-4D60-9AA2-F476B5446C08}" srcOrd="1" destOrd="0" presId="urn:microsoft.com/office/officeart/2005/8/layout/orgChart1"/>
    <dgm:cxn modelId="{27E4BFD5-F29F-4CAC-B632-45EA913805F4}" type="presParOf" srcId="{DE569E84-17F5-43D4-91C2-D2C6E6616CBB}" destId="{27D3F95B-0906-4E40-8F48-7798FFB66935}" srcOrd="1" destOrd="0" presId="urn:microsoft.com/office/officeart/2005/8/layout/orgChart1"/>
    <dgm:cxn modelId="{2C422F68-39CF-4E29-B085-81F9F7A3A262}" type="presParOf" srcId="{DE569E84-17F5-43D4-91C2-D2C6E6616CBB}" destId="{3D2522F3-DA0E-42E4-B948-4AF7E89D7877}" srcOrd="2" destOrd="0" presId="urn:microsoft.com/office/officeart/2005/8/layout/orgChart1"/>
    <dgm:cxn modelId="{32518946-FF53-4980-88A8-9AD6C3467DC6}" type="presParOf" srcId="{B9923597-B3CA-4B9F-9A90-34F9384185D3}" destId="{309E9B29-7BBE-4202-967C-2C34158B040D}" srcOrd="10" destOrd="0" presId="urn:microsoft.com/office/officeart/2005/8/layout/orgChart1"/>
    <dgm:cxn modelId="{F0AB7B12-16E7-4763-AC89-5E287CE2F966}" type="presParOf" srcId="{B9923597-B3CA-4B9F-9A90-34F9384185D3}" destId="{EC523AC2-2C7D-4E87-B452-7AB2913D4639}" srcOrd="11" destOrd="0" presId="urn:microsoft.com/office/officeart/2005/8/layout/orgChart1"/>
    <dgm:cxn modelId="{F021D05B-0C48-4E6F-9972-3004621C482A}" type="presParOf" srcId="{EC523AC2-2C7D-4E87-B452-7AB2913D4639}" destId="{69A2B7A8-4DD7-4643-B20A-D740C4EA02A7}" srcOrd="0" destOrd="0" presId="urn:microsoft.com/office/officeart/2005/8/layout/orgChart1"/>
    <dgm:cxn modelId="{DC8F5B5A-569D-4F61-9881-DFD4FA193C20}" type="presParOf" srcId="{69A2B7A8-4DD7-4643-B20A-D740C4EA02A7}" destId="{0D8C2EC4-38ED-4CC2-A206-CAD802A837F7}" srcOrd="0" destOrd="0" presId="urn:microsoft.com/office/officeart/2005/8/layout/orgChart1"/>
    <dgm:cxn modelId="{FD59D2AA-A455-46B7-9862-550F1C363869}" type="presParOf" srcId="{69A2B7A8-4DD7-4643-B20A-D740C4EA02A7}" destId="{2556AB0D-6DC3-4EA9-ACC0-8967EA26C8C8}" srcOrd="1" destOrd="0" presId="urn:microsoft.com/office/officeart/2005/8/layout/orgChart1"/>
    <dgm:cxn modelId="{30921E76-8702-4E4D-BE5F-89DAE63869FD}" type="presParOf" srcId="{EC523AC2-2C7D-4E87-B452-7AB2913D4639}" destId="{1981B6B4-97D8-41A4-8B38-E1895C81B18B}" srcOrd="1" destOrd="0" presId="urn:microsoft.com/office/officeart/2005/8/layout/orgChart1"/>
    <dgm:cxn modelId="{82881AEE-1ECC-4EB7-B4B9-F074BAD95BCB}" type="presParOf" srcId="{EC523AC2-2C7D-4E87-B452-7AB2913D4639}" destId="{52B817B1-4AB8-4CC3-BADA-A7B4AFC83D9B}" srcOrd="2" destOrd="0" presId="urn:microsoft.com/office/officeart/2005/8/layout/orgChart1"/>
    <dgm:cxn modelId="{DC2C854D-EC34-4DE2-B808-CC9786F145A6}" type="presParOf" srcId="{29F5ABA7-CEA2-46E2-86E4-BD548301CDBD}" destId="{4F625445-8CE0-4ED8-AD02-2CE0F8BCF87D}" srcOrd="2" destOrd="0" presId="urn:microsoft.com/office/officeart/2005/8/layout/orgChart1"/>
    <dgm:cxn modelId="{2366079B-AAB7-428B-86D6-F1D121615190}" type="presParOf" srcId="{58DA00F0-AD6D-4CB2-A234-ABA32B493AEE}" destId="{171A0BFD-ADBC-4732-AAE8-E8E70A80DFB0}" srcOrd="14" destOrd="0" presId="urn:microsoft.com/office/officeart/2005/8/layout/orgChart1"/>
    <dgm:cxn modelId="{689E1B78-2B02-4852-B11F-3D28B33C2172}" type="presParOf" srcId="{58DA00F0-AD6D-4CB2-A234-ABA32B493AEE}" destId="{BB2E5692-1604-4BF8-804E-EA4D229CB60A}" srcOrd="15" destOrd="0" presId="urn:microsoft.com/office/officeart/2005/8/layout/orgChart1"/>
    <dgm:cxn modelId="{8D23EA4D-E1D5-45D9-8AD0-D32ACA3B463F}" type="presParOf" srcId="{BB2E5692-1604-4BF8-804E-EA4D229CB60A}" destId="{C82FEE6A-6DC1-424F-842B-5A19DB0DC577}" srcOrd="0" destOrd="0" presId="urn:microsoft.com/office/officeart/2005/8/layout/orgChart1"/>
    <dgm:cxn modelId="{45B1B30F-36FE-4C6C-869A-0D8165644F2A}" type="presParOf" srcId="{C82FEE6A-6DC1-424F-842B-5A19DB0DC577}" destId="{0A9A2485-EDA1-4D46-861E-A855CA143D18}" srcOrd="0" destOrd="0" presId="urn:microsoft.com/office/officeart/2005/8/layout/orgChart1"/>
    <dgm:cxn modelId="{25C40705-2DFA-4F23-8EA2-4D648A1713DD}" type="presParOf" srcId="{C82FEE6A-6DC1-424F-842B-5A19DB0DC577}" destId="{9AF7EB01-F6CC-4786-9C52-CC5DECD79A39}" srcOrd="1" destOrd="0" presId="urn:microsoft.com/office/officeart/2005/8/layout/orgChart1"/>
    <dgm:cxn modelId="{865A391F-1676-488D-8825-E0A8E267E7E9}" type="presParOf" srcId="{BB2E5692-1604-4BF8-804E-EA4D229CB60A}" destId="{944D64A2-7230-4DFF-AF55-C934C3FD8C28}" srcOrd="1" destOrd="0" presId="urn:microsoft.com/office/officeart/2005/8/layout/orgChart1"/>
    <dgm:cxn modelId="{6988AEBD-EF34-4B52-A485-9884A23D610A}" type="presParOf" srcId="{944D64A2-7230-4DFF-AF55-C934C3FD8C28}" destId="{BCFE7C86-1EF6-4119-8517-3437F3BD8100}" srcOrd="0" destOrd="0" presId="urn:microsoft.com/office/officeart/2005/8/layout/orgChart1"/>
    <dgm:cxn modelId="{00B6AB0D-4A57-48CF-A6BF-4B7F8649840F}" type="presParOf" srcId="{944D64A2-7230-4DFF-AF55-C934C3FD8C28}" destId="{4715245A-335C-4694-9221-38215441DD2C}" srcOrd="1" destOrd="0" presId="urn:microsoft.com/office/officeart/2005/8/layout/orgChart1"/>
    <dgm:cxn modelId="{5F720CD6-1F74-403E-A1F4-E94C4EDA7115}" type="presParOf" srcId="{4715245A-335C-4694-9221-38215441DD2C}" destId="{E709BFBC-8A75-42DA-A1BD-D8EF2529E07F}" srcOrd="0" destOrd="0" presId="urn:microsoft.com/office/officeart/2005/8/layout/orgChart1"/>
    <dgm:cxn modelId="{004A7515-746E-43FE-AB07-CF082A8A4407}" type="presParOf" srcId="{E709BFBC-8A75-42DA-A1BD-D8EF2529E07F}" destId="{ADE7FC5B-0E90-472E-A3CE-650163DCE3B3}" srcOrd="0" destOrd="0" presId="urn:microsoft.com/office/officeart/2005/8/layout/orgChart1"/>
    <dgm:cxn modelId="{7E600EDF-5FBA-4A0E-BDEA-F2DFA34B2F40}" type="presParOf" srcId="{E709BFBC-8A75-42DA-A1BD-D8EF2529E07F}" destId="{781AAC29-5FD0-4CA3-9A48-5988CB2B9A1B}" srcOrd="1" destOrd="0" presId="urn:microsoft.com/office/officeart/2005/8/layout/orgChart1"/>
    <dgm:cxn modelId="{8C8D981B-314D-47D7-944D-AAE9677E6DBE}" type="presParOf" srcId="{4715245A-335C-4694-9221-38215441DD2C}" destId="{A794B48C-34B6-4398-8877-47F8DB6A739A}" srcOrd="1" destOrd="0" presId="urn:microsoft.com/office/officeart/2005/8/layout/orgChart1"/>
    <dgm:cxn modelId="{4277E949-00C8-4E80-AF03-8422598FC9F4}" type="presParOf" srcId="{4715245A-335C-4694-9221-38215441DD2C}" destId="{0D28DF64-639B-4E63-BE5C-0C314991C350}" srcOrd="2" destOrd="0" presId="urn:microsoft.com/office/officeart/2005/8/layout/orgChart1"/>
    <dgm:cxn modelId="{DBD0418C-8048-4888-810F-2FD71FCD7BA8}" type="presParOf" srcId="{944D64A2-7230-4DFF-AF55-C934C3FD8C28}" destId="{80F21456-87BE-4E97-AFE0-3A80FE225E21}" srcOrd="2" destOrd="0" presId="urn:microsoft.com/office/officeart/2005/8/layout/orgChart1"/>
    <dgm:cxn modelId="{FE1E40B5-8084-4A59-BD22-A9D3D7C0F877}" type="presParOf" srcId="{944D64A2-7230-4DFF-AF55-C934C3FD8C28}" destId="{86F2BCB2-70B4-4F46-883C-D3718B00575A}" srcOrd="3" destOrd="0" presId="urn:microsoft.com/office/officeart/2005/8/layout/orgChart1"/>
    <dgm:cxn modelId="{240C5FDA-3636-4B0A-AC5C-151723E524FA}" type="presParOf" srcId="{86F2BCB2-70B4-4F46-883C-D3718B00575A}" destId="{39A48439-49CB-47DF-9068-BBE842F814D3}" srcOrd="0" destOrd="0" presId="urn:microsoft.com/office/officeart/2005/8/layout/orgChart1"/>
    <dgm:cxn modelId="{29D50541-82C3-4376-ADAA-959B3F5CC16B}" type="presParOf" srcId="{39A48439-49CB-47DF-9068-BBE842F814D3}" destId="{0D8F33FE-7EA6-4247-BB4B-3014332B4941}" srcOrd="0" destOrd="0" presId="urn:microsoft.com/office/officeart/2005/8/layout/orgChart1"/>
    <dgm:cxn modelId="{45C8D9DC-7FA9-4BC5-A6A9-A2E221A1ACB2}" type="presParOf" srcId="{39A48439-49CB-47DF-9068-BBE842F814D3}" destId="{63037CA3-46AC-407D-811D-7F30BC80DA7C}" srcOrd="1" destOrd="0" presId="urn:microsoft.com/office/officeart/2005/8/layout/orgChart1"/>
    <dgm:cxn modelId="{D53F89AC-32FE-4462-9C83-3105881C72D5}" type="presParOf" srcId="{86F2BCB2-70B4-4F46-883C-D3718B00575A}" destId="{F2E62CAE-D2FE-4BCD-B4C1-99D1DDA258A3}" srcOrd="1" destOrd="0" presId="urn:microsoft.com/office/officeart/2005/8/layout/orgChart1"/>
    <dgm:cxn modelId="{BC59F59E-A304-4B46-ACB0-171E8E755495}" type="presParOf" srcId="{86F2BCB2-70B4-4F46-883C-D3718B00575A}" destId="{A90221C2-FF66-42DB-97C8-5D3999806AD6}" srcOrd="2" destOrd="0" presId="urn:microsoft.com/office/officeart/2005/8/layout/orgChart1"/>
    <dgm:cxn modelId="{729127A9-6685-487B-93FF-CE2CE6B75F86}" type="presParOf" srcId="{944D64A2-7230-4DFF-AF55-C934C3FD8C28}" destId="{8D0290AF-BBC2-4178-918C-1ECBC382C946}" srcOrd="4" destOrd="0" presId="urn:microsoft.com/office/officeart/2005/8/layout/orgChart1"/>
    <dgm:cxn modelId="{E182AC84-C454-459C-ABBA-F53074781AE5}" type="presParOf" srcId="{944D64A2-7230-4DFF-AF55-C934C3FD8C28}" destId="{B0619F38-27C9-4F6E-B8BE-51D75821414A}" srcOrd="5" destOrd="0" presId="urn:microsoft.com/office/officeart/2005/8/layout/orgChart1"/>
    <dgm:cxn modelId="{68A6C6B9-DDAD-4C1A-964A-7D9F2AF91425}" type="presParOf" srcId="{B0619F38-27C9-4F6E-B8BE-51D75821414A}" destId="{7EDD363B-8D81-4B07-8CAD-86898858B55B}" srcOrd="0" destOrd="0" presId="urn:microsoft.com/office/officeart/2005/8/layout/orgChart1"/>
    <dgm:cxn modelId="{4E6D7F25-C4BD-413A-80E2-C618C3A42DE1}" type="presParOf" srcId="{7EDD363B-8D81-4B07-8CAD-86898858B55B}" destId="{E9E950A1-78C4-4E60-9AB2-70C2CFDAF962}" srcOrd="0" destOrd="0" presId="urn:microsoft.com/office/officeart/2005/8/layout/orgChart1"/>
    <dgm:cxn modelId="{D3D48EF8-4209-4D54-AE2D-ABD3BC508549}" type="presParOf" srcId="{7EDD363B-8D81-4B07-8CAD-86898858B55B}" destId="{BB54B09B-A281-46AB-B6DE-38AC6EB6A29F}" srcOrd="1" destOrd="0" presId="urn:microsoft.com/office/officeart/2005/8/layout/orgChart1"/>
    <dgm:cxn modelId="{B31F0717-5E7C-4617-98B9-DECD8B9EED28}" type="presParOf" srcId="{B0619F38-27C9-4F6E-B8BE-51D75821414A}" destId="{FC3FE6E0-70DB-4CD6-8D26-BBF40C0886C1}" srcOrd="1" destOrd="0" presId="urn:microsoft.com/office/officeart/2005/8/layout/orgChart1"/>
    <dgm:cxn modelId="{23BB7C49-408B-4B7F-84F9-8AC36B889EA8}" type="presParOf" srcId="{B0619F38-27C9-4F6E-B8BE-51D75821414A}" destId="{87DF1101-EA9D-4717-B000-C7B003CDAEFF}" srcOrd="2" destOrd="0" presId="urn:microsoft.com/office/officeart/2005/8/layout/orgChart1"/>
    <dgm:cxn modelId="{15E102E0-5BC4-452B-BAC4-BAF336551478}" type="presParOf" srcId="{BB2E5692-1604-4BF8-804E-EA4D229CB60A}" destId="{428E3EA2-943A-4774-AA3C-BCD39856EB52}" srcOrd="2" destOrd="0" presId="urn:microsoft.com/office/officeart/2005/8/layout/orgChart1"/>
    <dgm:cxn modelId="{4FA141E9-FF3D-43E6-AA35-621C2B9793F7}" type="presParOf" srcId="{FA617650-9472-49B0-84BE-B070589DA15B}" destId="{48EB50D2-3DB2-4389-B5C2-6327636D55AB}" srcOrd="2" destOrd="0" presId="urn:microsoft.com/office/officeart/2005/8/layout/orgChart1"/>
    <dgm:cxn modelId="{17A3147E-7732-425C-9D83-6FD4802F3E53}" type="presParOf" srcId="{48EB50D2-3DB2-4389-B5C2-6327636D55AB}" destId="{1C6A9570-2173-4A8D-A96C-D64BE2314673}" srcOrd="0" destOrd="0" presId="urn:microsoft.com/office/officeart/2005/8/layout/orgChart1"/>
    <dgm:cxn modelId="{857AFBFC-B21C-44EE-BDC5-2FF6CEC3E8C2}" type="presParOf" srcId="{48EB50D2-3DB2-4389-B5C2-6327636D55AB}" destId="{F7ED407B-2691-474C-93F0-A877569359E9}" srcOrd="1" destOrd="0" presId="urn:microsoft.com/office/officeart/2005/8/layout/orgChart1"/>
    <dgm:cxn modelId="{DABE3006-A1DC-4CF8-8D63-11E7D2DEB9AE}" type="presParOf" srcId="{F7ED407B-2691-474C-93F0-A877569359E9}" destId="{32A81D87-EEEC-4B30-A629-0442097065D8}" srcOrd="0" destOrd="0" presId="urn:microsoft.com/office/officeart/2005/8/layout/orgChart1"/>
    <dgm:cxn modelId="{02045208-FA3E-4141-8209-D82ADC89F2B4}" type="presParOf" srcId="{32A81D87-EEEC-4B30-A629-0442097065D8}" destId="{B9035462-D798-4415-B81A-69BCA221132E}" srcOrd="0" destOrd="0" presId="urn:microsoft.com/office/officeart/2005/8/layout/orgChart1"/>
    <dgm:cxn modelId="{8AB998CA-5704-46D3-87B8-CB60F06C75DC}" type="presParOf" srcId="{32A81D87-EEEC-4B30-A629-0442097065D8}" destId="{51080670-1221-4BF9-A49B-78A8C8519E46}" srcOrd="1" destOrd="0" presId="urn:microsoft.com/office/officeart/2005/8/layout/orgChart1"/>
    <dgm:cxn modelId="{A7FD94FE-CDDB-472A-82FD-B03713D23D35}" type="presParOf" srcId="{F7ED407B-2691-474C-93F0-A877569359E9}" destId="{662EDD62-1059-4D26-A63A-A4C68E3569BE}" srcOrd="1" destOrd="0" presId="urn:microsoft.com/office/officeart/2005/8/layout/orgChart1"/>
    <dgm:cxn modelId="{65751C91-2647-4A51-AC02-D484E8A44F5D}" type="presParOf" srcId="{F7ED407B-2691-474C-93F0-A877569359E9}" destId="{ABD03B15-9297-48B8-9505-40B2AE2D2EEA}" srcOrd="2" destOrd="0" presId="urn:microsoft.com/office/officeart/2005/8/layout/orgChart1"/>
    <dgm:cxn modelId="{40316DAE-64BF-42A8-858A-30EF0E7FCCB1}" type="presParOf" srcId="{48EB50D2-3DB2-4389-B5C2-6327636D55AB}" destId="{02C3AC6F-63E4-408C-B9E6-AF7DF14EC3B3}" srcOrd="2" destOrd="0" presId="urn:microsoft.com/office/officeart/2005/8/layout/orgChart1"/>
    <dgm:cxn modelId="{CA6A9451-32B9-4B50-A814-8995752BBE0D}" type="presParOf" srcId="{48EB50D2-3DB2-4389-B5C2-6327636D55AB}" destId="{2CD6A35A-8876-42BA-BE77-12A96E2F857D}" srcOrd="3" destOrd="0" presId="urn:microsoft.com/office/officeart/2005/8/layout/orgChart1"/>
    <dgm:cxn modelId="{39F3353D-A08F-42DA-BD71-6C69B420BE15}" type="presParOf" srcId="{2CD6A35A-8876-42BA-BE77-12A96E2F857D}" destId="{A30B6211-E834-408A-B7CE-B5E0F5E12DEC}" srcOrd="0" destOrd="0" presId="urn:microsoft.com/office/officeart/2005/8/layout/orgChart1"/>
    <dgm:cxn modelId="{969E04E4-53F9-4BA5-AD85-8015E671BAB3}" type="presParOf" srcId="{A30B6211-E834-408A-B7CE-B5E0F5E12DEC}" destId="{73D51537-4A85-4B35-ABE2-67F2D5FA0FC3}" srcOrd="0" destOrd="0" presId="urn:microsoft.com/office/officeart/2005/8/layout/orgChart1"/>
    <dgm:cxn modelId="{42748DFA-6663-488A-AB6D-BB19CF83B2C7}" type="presParOf" srcId="{A30B6211-E834-408A-B7CE-B5E0F5E12DEC}" destId="{22FF0071-A909-4859-99C2-9CF9B2A2A1D9}" srcOrd="1" destOrd="0" presId="urn:microsoft.com/office/officeart/2005/8/layout/orgChart1"/>
    <dgm:cxn modelId="{BE2817C4-B432-4A4D-ABC8-74D3C4E49A9F}" type="presParOf" srcId="{2CD6A35A-8876-42BA-BE77-12A96E2F857D}" destId="{FBD507C1-0A0A-4100-ACD6-0F876002C315}" srcOrd="1" destOrd="0" presId="urn:microsoft.com/office/officeart/2005/8/layout/orgChart1"/>
    <dgm:cxn modelId="{17913C01-0BBB-40B6-9A18-8B89DA4E00F3}" type="presParOf" srcId="{2CD6A35A-8876-42BA-BE77-12A96E2F857D}" destId="{388CB6DA-5BF6-4B8A-B3C9-0A9E4411312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C3AC6F-63E4-408C-B9E6-AF7DF14EC3B3}">
      <dsp:nvSpPr>
        <dsp:cNvPr id="0" name=""/>
        <dsp:cNvSpPr/>
      </dsp:nvSpPr>
      <dsp:spPr>
        <a:xfrm>
          <a:off x="6156333" y="579028"/>
          <a:ext cx="121341" cy="531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590"/>
              </a:lnTo>
              <a:lnTo>
                <a:pt x="121341" y="53159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1C6A9570-2173-4A8D-A96C-D64BE2314673}">
      <dsp:nvSpPr>
        <dsp:cNvPr id="0" name=""/>
        <dsp:cNvSpPr/>
      </dsp:nvSpPr>
      <dsp:spPr>
        <a:xfrm>
          <a:off x="6034992" y="579028"/>
          <a:ext cx="121341" cy="531590"/>
        </a:xfrm>
        <a:custGeom>
          <a:avLst/>
          <a:gdLst/>
          <a:ahLst/>
          <a:cxnLst/>
          <a:rect l="0" t="0" r="0" b="0"/>
          <a:pathLst>
            <a:path>
              <a:moveTo>
                <a:pt x="121341" y="0"/>
              </a:moveTo>
              <a:lnTo>
                <a:pt x="121341" y="531590"/>
              </a:lnTo>
              <a:lnTo>
                <a:pt x="0" y="53159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8D0290AF-BBC2-4178-918C-1ECBC382C946}">
      <dsp:nvSpPr>
        <dsp:cNvPr id="0" name=""/>
        <dsp:cNvSpPr/>
      </dsp:nvSpPr>
      <dsp:spPr>
        <a:xfrm>
          <a:off x="10588180" y="2220025"/>
          <a:ext cx="173344" cy="217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2587"/>
              </a:lnTo>
              <a:lnTo>
                <a:pt x="173344" y="2172587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F21456-87BE-4E97-AFE0-3A80FE225E21}">
      <dsp:nvSpPr>
        <dsp:cNvPr id="0" name=""/>
        <dsp:cNvSpPr/>
      </dsp:nvSpPr>
      <dsp:spPr>
        <a:xfrm>
          <a:off x="10588180" y="2220025"/>
          <a:ext cx="173344" cy="1352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2088"/>
              </a:lnTo>
              <a:lnTo>
                <a:pt x="173344" y="1352088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FE7C86-1EF6-4119-8517-3437F3BD8100}">
      <dsp:nvSpPr>
        <dsp:cNvPr id="0" name=""/>
        <dsp:cNvSpPr/>
      </dsp:nvSpPr>
      <dsp:spPr>
        <a:xfrm>
          <a:off x="10588180" y="2220025"/>
          <a:ext cx="173344" cy="531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590"/>
              </a:lnTo>
              <a:lnTo>
                <a:pt x="173344" y="53159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1A0BFD-ADBC-4732-AAE8-E8E70A80DFB0}">
      <dsp:nvSpPr>
        <dsp:cNvPr id="0" name=""/>
        <dsp:cNvSpPr/>
      </dsp:nvSpPr>
      <dsp:spPr>
        <a:xfrm>
          <a:off x="6156333" y="579028"/>
          <a:ext cx="4894099" cy="1063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1839"/>
              </a:lnTo>
              <a:lnTo>
                <a:pt x="4894099" y="941839"/>
              </a:lnTo>
              <a:lnTo>
                <a:pt x="4894099" y="106318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309E9B29-7BBE-4202-967C-2C34158B040D}">
      <dsp:nvSpPr>
        <dsp:cNvPr id="0" name=""/>
        <dsp:cNvSpPr/>
      </dsp:nvSpPr>
      <dsp:spPr>
        <a:xfrm>
          <a:off x="9189866" y="2220025"/>
          <a:ext cx="173344" cy="4634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4082"/>
              </a:lnTo>
              <a:lnTo>
                <a:pt x="173344" y="4634082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EE1A0B-97B4-48A9-9F7C-1F313C25C80E}">
      <dsp:nvSpPr>
        <dsp:cNvPr id="0" name=""/>
        <dsp:cNvSpPr/>
      </dsp:nvSpPr>
      <dsp:spPr>
        <a:xfrm>
          <a:off x="9189866" y="2220025"/>
          <a:ext cx="173344" cy="3813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3583"/>
              </a:lnTo>
              <a:lnTo>
                <a:pt x="173344" y="3813583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6D16EB-CCBD-449F-B871-70E6C3B9C30D}">
      <dsp:nvSpPr>
        <dsp:cNvPr id="0" name=""/>
        <dsp:cNvSpPr/>
      </dsp:nvSpPr>
      <dsp:spPr>
        <a:xfrm>
          <a:off x="9189866" y="2220025"/>
          <a:ext cx="173344" cy="2993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3085"/>
              </a:lnTo>
              <a:lnTo>
                <a:pt x="173344" y="2993085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E22E87-1DDF-466E-A01C-169354CBEBB5}">
      <dsp:nvSpPr>
        <dsp:cNvPr id="0" name=""/>
        <dsp:cNvSpPr/>
      </dsp:nvSpPr>
      <dsp:spPr>
        <a:xfrm>
          <a:off x="9189866" y="2220025"/>
          <a:ext cx="173344" cy="217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2587"/>
              </a:lnTo>
              <a:lnTo>
                <a:pt x="173344" y="2172587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EF0669-757A-4A55-9624-035E103F7C67}">
      <dsp:nvSpPr>
        <dsp:cNvPr id="0" name=""/>
        <dsp:cNvSpPr/>
      </dsp:nvSpPr>
      <dsp:spPr>
        <a:xfrm>
          <a:off x="9189866" y="2220025"/>
          <a:ext cx="173344" cy="1352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2088"/>
              </a:lnTo>
              <a:lnTo>
                <a:pt x="173344" y="1352088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C5C685A1-2243-49C1-81F6-8D8A4D039C63}">
      <dsp:nvSpPr>
        <dsp:cNvPr id="0" name=""/>
        <dsp:cNvSpPr/>
      </dsp:nvSpPr>
      <dsp:spPr>
        <a:xfrm>
          <a:off x="9189866" y="2220025"/>
          <a:ext cx="173344" cy="531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590"/>
              </a:lnTo>
              <a:lnTo>
                <a:pt x="173344" y="53159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8E2479C8-1815-4B5C-AF2A-7B1BB21D07E8}">
      <dsp:nvSpPr>
        <dsp:cNvPr id="0" name=""/>
        <dsp:cNvSpPr/>
      </dsp:nvSpPr>
      <dsp:spPr>
        <a:xfrm>
          <a:off x="6156333" y="579028"/>
          <a:ext cx="3495785" cy="1063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1839"/>
              </a:lnTo>
              <a:lnTo>
                <a:pt x="3495785" y="941839"/>
              </a:lnTo>
              <a:lnTo>
                <a:pt x="3495785" y="106318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D4F24A76-32EA-4A39-B9D8-C9366306700C}">
      <dsp:nvSpPr>
        <dsp:cNvPr id="0" name=""/>
        <dsp:cNvSpPr/>
      </dsp:nvSpPr>
      <dsp:spPr>
        <a:xfrm>
          <a:off x="7791552" y="2220025"/>
          <a:ext cx="173344" cy="3813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3583"/>
              </a:lnTo>
              <a:lnTo>
                <a:pt x="173344" y="3813583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4F3664-2533-4F92-B561-D7AA9BBDAD6E}">
      <dsp:nvSpPr>
        <dsp:cNvPr id="0" name=""/>
        <dsp:cNvSpPr/>
      </dsp:nvSpPr>
      <dsp:spPr>
        <a:xfrm>
          <a:off x="7791552" y="2220025"/>
          <a:ext cx="173344" cy="2993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3085"/>
              </a:lnTo>
              <a:lnTo>
                <a:pt x="173344" y="2993085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ACC6C8-B95A-44AC-A53A-F346B1804E04}">
      <dsp:nvSpPr>
        <dsp:cNvPr id="0" name=""/>
        <dsp:cNvSpPr/>
      </dsp:nvSpPr>
      <dsp:spPr>
        <a:xfrm>
          <a:off x="7791552" y="2220025"/>
          <a:ext cx="173344" cy="217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2587"/>
              </a:lnTo>
              <a:lnTo>
                <a:pt x="173344" y="2172587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F572C0CB-E9F3-4F79-8B39-7931008A6D21}">
      <dsp:nvSpPr>
        <dsp:cNvPr id="0" name=""/>
        <dsp:cNvSpPr/>
      </dsp:nvSpPr>
      <dsp:spPr>
        <a:xfrm>
          <a:off x="7791552" y="2220025"/>
          <a:ext cx="173344" cy="1352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2088"/>
              </a:lnTo>
              <a:lnTo>
                <a:pt x="173344" y="1352088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B2DC97C3-DDCE-4308-A7F8-A509F108FF2B}">
      <dsp:nvSpPr>
        <dsp:cNvPr id="0" name=""/>
        <dsp:cNvSpPr/>
      </dsp:nvSpPr>
      <dsp:spPr>
        <a:xfrm>
          <a:off x="7791552" y="2220025"/>
          <a:ext cx="173344" cy="531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590"/>
              </a:lnTo>
              <a:lnTo>
                <a:pt x="173344" y="53159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64C367DB-645F-4E75-B8C5-4262672C13EB}">
      <dsp:nvSpPr>
        <dsp:cNvPr id="0" name=""/>
        <dsp:cNvSpPr/>
      </dsp:nvSpPr>
      <dsp:spPr>
        <a:xfrm>
          <a:off x="6156333" y="579028"/>
          <a:ext cx="2097471" cy="1063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1839"/>
              </a:lnTo>
              <a:lnTo>
                <a:pt x="2097471" y="941839"/>
              </a:lnTo>
              <a:lnTo>
                <a:pt x="2097471" y="106318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C529B2B6-BA46-4A09-B7C4-EDC3D0CCE02E}">
      <dsp:nvSpPr>
        <dsp:cNvPr id="0" name=""/>
        <dsp:cNvSpPr/>
      </dsp:nvSpPr>
      <dsp:spPr>
        <a:xfrm>
          <a:off x="6393238" y="2220025"/>
          <a:ext cx="173344" cy="5454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4580"/>
              </a:lnTo>
              <a:lnTo>
                <a:pt x="173344" y="545458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3879EE9C-AA83-4C09-A107-661A178136C0}">
      <dsp:nvSpPr>
        <dsp:cNvPr id="0" name=""/>
        <dsp:cNvSpPr/>
      </dsp:nvSpPr>
      <dsp:spPr>
        <a:xfrm>
          <a:off x="6393238" y="2220025"/>
          <a:ext cx="173344" cy="4634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4082"/>
              </a:lnTo>
              <a:lnTo>
                <a:pt x="173344" y="4634082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4DB203D3-F8C0-4098-9E30-2F05FB14933F}">
      <dsp:nvSpPr>
        <dsp:cNvPr id="0" name=""/>
        <dsp:cNvSpPr/>
      </dsp:nvSpPr>
      <dsp:spPr>
        <a:xfrm>
          <a:off x="6393238" y="2220025"/>
          <a:ext cx="173344" cy="3813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3583"/>
              </a:lnTo>
              <a:lnTo>
                <a:pt x="173344" y="3813583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AADBCEF6-5F91-4142-9AB7-08593E478C4C}">
      <dsp:nvSpPr>
        <dsp:cNvPr id="0" name=""/>
        <dsp:cNvSpPr/>
      </dsp:nvSpPr>
      <dsp:spPr>
        <a:xfrm>
          <a:off x="6393238" y="2220025"/>
          <a:ext cx="173344" cy="2993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3085"/>
              </a:lnTo>
              <a:lnTo>
                <a:pt x="173344" y="2993085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D6F93697-33BC-4C8B-A9E9-A5CC3ACD3039}">
      <dsp:nvSpPr>
        <dsp:cNvPr id="0" name=""/>
        <dsp:cNvSpPr/>
      </dsp:nvSpPr>
      <dsp:spPr>
        <a:xfrm>
          <a:off x="6393238" y="2220025"/>
          <a:ext cx="173344" cy="217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2587"/>
              </a:lnTo>
              <a:lnTo>
                <a:pt x="173344" y="2172587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8A018BA9-3700-46B8-9A96-D97A7459457D}">
      <dsp:nvSpPr>
        <dsp:cNvPr id="0" name=""/>
        <dsp:cNvSpPr/>
      </dsp:nvSpPr>
      <dsp:spPr>
        <a:xfrm>
          <a:off x="6393238" y="2220025"/>
          <a:ext cx="173344" cy="1352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2088"/>
              </a:lnTo>
              <a:lnTo>
                <a:pt x="173344" y="1352088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0C17B189-6BA0-4A15-9E3A-D08E6589A71A}">
      <dsp:nvSpPr>
        <dsp:cNvPr id="0" name=""/>
        <dsp:cNvSpPr/>
      </dsp:nvSpPr>
      <dsp:spPr>
        <a:xfrm>
          <a:off x="6393238" y="2220025"/>
          <a:ext cx="173344" cy="531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590"/>
              </a:lnTo>
              <a:lnTo>
                <a:pt x="173344" y="53159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0564CB54-4687-4D4B-B16E-3445394AD7D1}">
      <dsp:nvSpPr>
        <dsp:cNvPr id="0" name=""/>
        <dsp:cNvSpPr/>
      </dsp:nvSpPr>
      <dsp:spPr>
        <a:xfrm>
          <a:off x="6156333" y="579028"/>
          <a:ext cx="699157" cy="1063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1839"/>
              </a:lnTo>
              <a:lnTo>
                <a:pt x="699157" y="941839"/>
              </a:lnTo>
              <a:lnTo>
                <a:pt x="699157" y="106318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723D4745-64EF-4D53-9507-543CBB663298}">
      <dsp:nvSpPr>
        <dsp:cNvPr id="0" name=""/>
        <dsp:cNvSpPr/>
      </dsp:nvSpPr>
      <dsp:spPr>
        <a:xfrm>
          <a:off x="4994923" y="2220025"/>
          <a:ext cx="173344" cy="6275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5079"/>
              </a:lnTo>
              <a:lnTo>
                <a:pt x="173344" y="6275079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6444E727-EE00-480C-B4E9-CB084BD2DED5}">
      <dsp:nvSpPr>
        <dsp:cNvPr id="0" name=""/>
        <dsp:cNvSpPr/>
      </dsp:nvSpPr>
      <dsp:spPr>
        <a:xfrm>
          <a:off x="4994923" y="2220025"/>
          <a:ext cx="173344" cy="5454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4580"/>
              </a:lnTo>
              <a:lnTo>
                <a:pt x="173344" y="545458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47B0BFDF-78B4-406B-809E-B80F9BC95A71}">
      <dsp:nvSpPr>
        <dsp:cNvPr id="0" name=""/>
        <dsp:cNvSpPr/>
      </dsp:nvSpPr>
      <dsp:spPr>
        <a:xfrm>
          <a:off x="4994923" y="2220025"/>
          <a:ext cx="173344" cy="4634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4082"/>
              </a:lnTo>
              <a:lnTo>
                <a:pt x="173344" y="4634082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FF0D5088-8DE9-446F-ADC0-D2C93FB7B266}">
      <dsp:nvSpPr>
        <dsp:cNvPr id="0" name=""/>
        <dsp:cNvSpPr/>
      </dsp:nvSpPr>
      <dsp:spPr>
        <a:xfrm>
          <a:off x="4994923" y="2220025"/>
          <a:ext cx="173344" cy="3813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3583"/>
              </a:lnTo>
              <a:lnTo>
                <a:pt x="173344" y="3813583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8056AE83-8858-4D08-9066-FC4D1A10A746}">
      <dsp:nvSpPr>
        <dsp:cNvPr id="0" name=""/>
        <dsp:cNvSpPr/>
      </dsp:nvSpPr>
      <dsp:spPr>
        <a:xfrm>
          <a:off x="4994923" y="2220025"/>
          <a:ext cx="173344" cy="2993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3085"/>
              </a:lnTo>
              <a:lnTo>
                <a:pt x="173344" y="2993085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77EC3F23-4688-40F3-B63D-BCAFA8406BD9}">
      <dsp:nvSpPr>
        <dsp:cNvPr id="0" name=""/>
        <dsp:cNvSpPr/>
      </dsp:nvSpPr>
      <dsp:spPr>
        <a:xfrm>
          <a:off x="4994923" y="2220025"/>
          <a:ext cx="173344" cy="217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2587"/>
              </a:lnTo>
              <a:lnTo>
                <a:pt x="173344" y="2172587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31E585E9-7236-45E4-BF3F-F151856FF9FF}">
      <dsp:nvSpPr>
        <dsp:cNvPr id="0" name=""/>
        <dsp:cNvSpPr/>
      </dsp:nvSpPr>
      <dsp:spPr>
        <a:xfrm>
          <a:off x="4994923" y="2220025"/>
          <a:ext cx="173344" cy="1352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2088"/>
              </a:lnTo>
              <a:lnTo>
                <a:pt x="173344" y="1352088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A051EA28-EAD8-40AA-97B9-9BBD56D2B87B}">
      <dsp:nvSpPr>
        <dsp:cNvPr id="0" name=""/>
        <dsp:cNvSpPr/>
      </dsp:nvSpPr>
      <dsp:spPr>
        <a:xfrm>
          <a:off x="4994923" y="2220025"/>
          <a:ext cx="173344" cy="531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590"/>
              </a:lnTo>
              <a:lnTo>
                <a:pt x="173344" y="53159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24EB2198-56BD-41A2-9E12-C86B08166482}">
      <dsp:nvSpPr>
        <dsp:cNvPr id="0" name=""/>
        <dsp:cNvSpPr/>
      </dsp:nvSpPr>
      <dsp:spPr>
        <a:xfrm>
          <a:off x="5457176" y="579028"/>
          <a:ext cx="699157" cy="1063180"/>
        </a:xfrm>
        <a:custGeom>
          <a:avLst/>
          <a:gdLst/>
          <a:ahLst/>
          <a:cxnLst/>
          <a:rect l="0" t="0" r="0" b="0"/>
          <a:pathLst>
            <a:path>
              <a:moveTo>
                <a:pt x="699157" y="0"/>
              </a:moveTo>
              <a:lnTo>
                <a:pt x="699157" y="941839"/>
              </a:lnTo>
              <a:lnTo>
                <a:pt x="0" y="941839"/>
              </a:lnTo>
              <a:lnTo>
                <a:pt x="0" y="106318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CE55D0BC-C8D9-4DFB-A6C4-B2D60D35949C}">
      <dsp:nvSpPr>
        <dsp:cNvPr id="0" name=""/>
        <dsp:cNvSpPr/>
      </dsp:nvSpPr>
      <dsp:spPr>
        <a:xfrm>
          <a:off x="3596609" y="2220025"/>
          <a:ext cx="173344" cy="6275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5079"/>
              </a:lnTo>
              <a:lnTo>
                <a:pt x="173344" y="6275079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A8594-68EA-4523-A798-3314367F3F59}">
      <dsp:nvSpPr>
        <dsp:cNvPr id="0" name=""/>
        <dsp:cNvSpPr/>
      </dsp:nvSpPr>
      <dsp:spPr>
        <a:xfrm>
          <a:off x="3596609" y="2220025"/>
          <a:ext cx="173344" cy="5454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4580"/>
              </a:lnTo>
              <a:lnTo>
                <a:pt x="173344" y="545458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9173FA-A320-40B9-A880-B4B130CCEFB7}">
      <dsp:nvSpPr>
        <dsp:cNvPr id="0" name=""/>
        <dsp:cNvSpPr/>
      </dsp:nvSpPr>
      <dsp:spPr>
        <a:xfrm>
          <a:off x="3596609" y="2220025"/>
          <a:ext cx="173344" cy="4634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4082"/>
              </a:lnTo>
              <a:lnTo>
                <a:pt x="173344" y="4634082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275ED8-7807-4CE6-8378-4A045B82E025}">
      <dsp:nvSpPr>
        <dsp:cNvPr id="0" name=""/>
        <dsp:cNvSpPr/>
      </dsp:nvSpPr>
      <dsp:spPr>
        <a:xfrm>
          <a:off x="3596609" y="2220025"/>
          <a:ext cx="173344" cy="3813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3583"/>
              </a:lnTo>
              <a:lnTo>
                <a:pt x="173344" y="3813583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F204B4A4-D4C1-4C9A-99E9-1C34FDB7E2E6}">
      <dsp:nvSpPr>
        <dsp:cNvPr id="0" name=""/>
        <dsp:cNvSpPr/>
      </dsp:nvSpPr>
      <dsp:spPr>
        <a:xfrm>
          <a:off x="3596609" y="2220025"/>
          <a:ext cx="173344" cy="2993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3085"/>
              </a:lnTo>
              <a:lnTo>
                <a:pt x="173344" y="2993085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75C88E5F-4B3E-4910-85D4-134CB1761F87}">
      <dsp:nvSpPr>
        <dsp:cNvPr id="0" name=""/>
        <dsp:cNvSpPr/>
      </dsp:nvSpPr>
      <dsp:spPr>
        <a:xfrm>
          <a:off x="3596609" y="2220025"/>
          <a:ext cx="173344" cy="217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2587"/>
              </a:lnTo>
              <a:lnTo>
                <a:pt x="173344" y="2172587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5B35287D-F05A-4D45-81DE-01FE0D019229}">
      <dsp:nvSpPr>
        <dsp:cNvPr id="0" name=""/>
        <dsp:cNvSpPr/>
      </dsp:nvSpPr>
      <dsp:spPr>
        <a:xfrm>
          <a:off x="3596609" y="2220025"/>
          <a:ext cx="173344" cy="1352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2088"/>
              </a:lnTo>
              <a:lnTo>
                <a:pt x="173344" y="1352088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A8638E30-B166-4C85-ADDC-A8724ED1A2D6}">
      <dsp:nvSpPr>
        <dsp:cNvPr id="0" name=""/>
        <dsp:cNvSpPr/>
      </dsp:nvSpPr>
      <dsp:spPr>
        <a:xfrm>
          <a:off x="3596609" y="2220025"/>
          <a:ext cx="173344" cy="531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590"/>
              </a:lnTo>
              <a:lnTo>
                <a:pt x="173344" y="53159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C19D5F94-13E2-4455-964A-F12FB6994D74}">
      <dsp:nvSpPr>
        <dsp:cNvPr id="0" name=""/>
        <dsp:cNvSpPr/>
      </dsp:nvSpPr>
      <dsp:spPr>
        <a:xfrm>
          <a:off x="4058862" y="579028"/>
          <a:ext cx="2097471" cy="1063180"/>
        </a:xfrm>
        <a:custGeom>
          <a:avLst/>
          <a:gdLst/>
          <a:ahLst/>
          <a:cxnLst/>
          <a:rect l="0" t="0" r="0" b="0"/>
          <a:pathLst>
            <a:path>
              <a:moveTo>
                <a:pt x="2097471" y="0"/>
              </a:moveTo>
              <a:lnTo>
                <a:pt x="2097471" y="941839"/>
              </a:lnTo>
              <a:lnTo>
                <a:pt x="0" y="941839"/>
              </a:lnTo>
              <a:lnTo>
                <a:pt x="0" y="106318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63B16530-73E9-4063-9E29-64C8CED1AAE1}">
      <dsp:nvSpPr>
        <dsp:cNvPr id="0" name=""/>
        <dsp:cNvSpPr/>
      </dsp:nvSpPr>
      <dsp:spPr>
        <a:xfrm>
          <a:off x="2198295" y="2220025"/>
          <a:ext cx="173344" cy="6275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5079"/>
              </a:lnTo>
              <a:lnTo>
                <a:pt x="173344" y="6275079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C94DD9-F028-4153-A638-8E087DA9906A}">
      <dsp:nvSpPr>
        <dsp:cNvPr id="0" name=""/>
        <dsp:cNvSpPr/>
      </dsp:nvSpPr>
      <dsp:spPr>
        <a:xfrm>
          <a:off x="2198295" y="2220025"/>
          <a:ext cx="173344" cy="5454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4580"/>
              </a:lnTo>
              <a:lnTo>
                <a:pt x="173344" y="545458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AEACC6-FB53-4905-92E3-95E34EC8F353}">
      <dsp:nvSpPr>
        <dsp:cNvPr id="0" name=""/>
        <dsp:cNvSpPr/>
      </dsp:nvSpPr>
      <dsp:spPr>
        <a:xfrm>
          <a:off x="2198295" y="2220025"/>
          <a:ext cx="173344" cy="4634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4082"/>
              </a:lnTo>
              <a:lnTo>
                <a:pt x="173344" y="4634082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4D5E6E-2A57-428A-ADA5-A10919F6D8FE}">
      <dsp:nvSpPr>
        <dsp:cNvPr id="0" name=""/>
        <dsp:cNvSpPr/>
      </dsp:nvSpPr>
      <dsp:spPr>
        <a:xfrm>
          <a:off x="2198295" y="2220025"/>
          <a:ext cx="173344" cy="3813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3583"/>
              </a:lnTo>
              <a:lnTo>
                <a:pt x="173344" y="3813583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F972F3-729C-4CC0-B834-FCFFE472DF05}">
      <dsp:nvSpPr>
        <dsp:cNvPr id="0" name=""/>
        <dsp:cNvSpPr/>
      </dsp:nvSpPr>
      <dsp:spPr>
        <a:xfrm>
          <a:off x="2198295" y="2220025"/>
          <a:ext cx="173344" cy="2993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3085"/>
              </a:lnTo>
              <a:lnTo>
                <a:pt x="173344" y="2993085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D64B30-9FF9-4FEE-8F95-F1A29E163FBF}">
      <dsp:nvSpPr>
        <dsp:cNvPr id="0" name=""/>
        <dsp:cNvSpPr/>
      </dsp:nvSpPr>
      <dsp:spPr>
        <a:xfrm>
          <a:off x="2198295" y="2220025"/>
          <a:ext cx="173344" cy="217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2587"/>
              </a:lnTo>
              <a:lnTo>
                <a:pt x="173344" y="2172587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DCAB6D-99B4-40C6-B0F7-DB6E6F063804}">
      <dsp:nvSpPr>
        <dsp:cNvPr id="0" name=""/>
        <dsp:cNvSpPr/>
      </dsp:nvSpPr>
      <dsp:spPr>
        <a:xfrm>
          <a:off x="2198295" y="2220025"/>
          <a:ext cx="173344" cy="1352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2088"/>
              </a:lnTo>
              <a:lnTo>
                <a:pt x="173344" y="1352088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7BDE95B8-995B-47A5-A972-BFEC68F5C88D}">
      <dsp:nvSpPr>
        <dsp:cNvPr id="0" name=""/>
        <dsp:cNvSpPr/>
      </dsp:nvSpPr>
      <dsp:spPr>
        <a:xfrm>
          <a:off x="2198295" y="2220025"/>
          <a:ext cx="173344" cy="531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590"/>
              </a:lnTo>
              <a:lnTo>
                <a:pt x="173344" y="53159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A9AAF535-BE04-4991-8E46-4018DEB0DF91}">
      <dsp:nvSpPr>
        <dsp:cNvPr id="0" name=""/>
        <dsp:cNvSpPr/>
      </dsp:nvSpPr>
      <dsp:spPr>
        <a:xfrm>
          <a:off x="2660548" y="579028"/>
          <a:ext cx="3495785" cy="1063180"/>
        </a:xfrm>
        <a:custGeom>
          <a:avLst/>
          <a:gdLst/>
          <a:ahLst/>
          <a:cxnLst/>
          <a:rect l="0" t="0" r="0" b="0"/>
          <a:pathLst>
            <a:path>
              <a:moveTo>
                <a:pt x="3495785" y="0"/>
              </a:moveTo>
              <a:lnTo>
                <a:pt x="3495785" y="941839"/>
              </a:lnTo>
              <a:lnTo>
                <a:pt x="0" y="941839"/>
              </a:lnTo>
              <a:lnTo>
                <a:pt x="0" y="106318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78B55317-45B9-40E3-B1FC-89C72D3B9B48}">
      <dsp:nvSpPr>
        <dsp:cNvPr id="0" name=""/>
        <dsp:cNvSpPr/>
      </dsp:nvSpPr>
      <dsp:spPr>
        <a:xfrm>
          <a:off x="799981" y="2220025"/>
          <a:ext cx="173344" cy="3813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3583"/>
              </a:lnTo>
              <a:lnTo>
                <a:pt x="173344" y="3813583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84CC0BFA-4371-43CF-A460-8CFD97DA0379}">
      <dsp:nvSpPr>
        <dsp:cNvPr id="0" name=""/>
        <dsp:cNvSpPr/>
      </dsp:nvSpPr>
      <dsp:spPr>
        <a:xfrm>
          <a:off x="799981" y="2220025"/>
          <a:ext cx="173344" cy="2993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3085"/>
              </a:lnTo>
              <a:lnTo>
                <a:pt x="173344" y="2993085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C102B705-924F-4767-A05E-0BCE25513D65}">
      <dsp:nvSpPr>
        <dsp:cNvPr id="0" name=""/>
        <dsp:cNvSpPr/>
      </dsp:nvSpPr>
      <dsp:spPr>
        <a:xfrm>
          <a:off x="799981" y="2220025"/>
          <a:ext cx="173344" cy="217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2587"/>
              </a:lnTo>
              <a:lnTo>
                <a:pt x="173344" y="2172587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8C59A376-8107-43AE-9A7E-726B16B5C0C4}">
      <dsp:nvSpPr>
        <dsp:cNvPr id="0" name=""/>
        <dsp:cNvSpPr/>
      </dsp:nvSpPr>
      <dsp:spPr>
        <a:xfrm>
          <a:off x="799981" y="2220025"/>
          <a:ext cx="173344" cy="1352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2088"/>
              </a:lnTo>
              <a:lnTo>
                <a:pt x="173344" y="1352088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2B768380-87D9-429D-86BB-3067091F8B22}">
      <dsp:nvSpPr>
        <dsp:cNvPr id="0" name=""/>
        <dsp:cNvSpPr/>
      </dsp:nvSpPr>
      <dsp:spPr>
        <a:xfrm>
          <a:off x="799981" y="2220025"/>
          <a:ext cx="173344" cy="531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590"/>
              </a:lnTo>
              <a:lnTo>
                <a:pt x="173344" y="53159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E8D53674-1BBE-40C0-B38A-1ADAEEC1B7F9}">
      <dsp:nvSpPr>
        <dsp:cNvPr id="0" name=""/>
        <dsp:cNvSpPr/>
      </dsp:nvSpPr>
      <dsp:spPr>
        <a:xfrm>
          <a:off x="1262234" y="579028"/>
          <a:ext cx="4894099" cy="1063180"/>
        </a:xfrm>
        <a:custGeom>
          <a:avLst/>
          <a:gdLst/>
          <a:ahLst/>
          <a:cxnLst/>
          <a:rect l="0" t="0" r="0" b="0"/>
          <a:pathLst>
            <a:path>
              <a:moveTo>
                <a:pt x="4894099" y="0"/>
              </a:moveTo>
              <a:lnTo>
                <a:pt x="4894099" y="941839"/>
              </a:lnTo>
              <a:lnTo>
                <a:pt x="0" y="941839"/>
              </a:lnTo>
              <a:lnTo>
                <a:pt x="0" y="1063180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E0BBD4D3-9E40-4323-A87A-AFF5B75776DB}">
      <dsp:nvSpPr>
        <dsp:cNvPr id="0" name=""/>
        <dsp:cNvSpPr/>
      </dsp:nvSpPr>
      <dsp:spPr>
        <a:xfrm>
          <a:off x="5578517" y="1212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Prezes Zarządu</a:t>
          </a:r>
        </a:p>
      </dsp:txBody>
      <dsp:txXfrm>
        <a:off x="5578517" y="1212"/>
        <a:ext cx="1155631" cy="577815"/>
      </dsp:txXfrm>
    </dsp:sp>
    <dsp:sp modelId="{F8F82617-F652-483A-A2AD-66B4FDC93A54}">
      <dsp:nvSpPr>
        <dsp:cNvPr id="0" name=""/>
        <dsp:cNvSpPr/>
      </dsp:nvSpPr>
      <dsp:spPr>
        <a:xfrm>
          <a:off x="684418" y="1642209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Pion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Prezesa Zarządu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Prezes Zarządu</a:t>
          </a:r>
        </a:p>
      </dsp:txBody>
      <dsp:txXfrm>
        <a:off x="684418" y="1642209"/>
        <a:ext cx="1155631" cy="577815"/>
      </dsp:txXfrm>
    </dsp:sp>
    <dsp:sp modelId="{7C9A1693-7654-45EF-8DB0-AD034AFA038C}">
      <dsp:nvSpPr>
        <dsp:cNvPr id="0" name=""/>
        <dsp:cNvSpPr/>
      </dsp:nvSpPr>
      <dsp:spPr>
        <a:xfrm>
          <a:off x="973326" y="2462707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Prawny</a:t>
          </a:r>
        </a:p>
      </dsp:txBody>
      <dsp:txXfrm>
        <a:off x="973326" y="2462707"/>
        <a:ext cx="1155631" cy="577815"/>
      </dsp:txXfrm>
    </dsp:sp>
    <dsp:sp modelId="{13E1BB41-02B1-4C90-B5FB-3810D99981B9}">
      <dsp:nvSpPr>
        <dsp:cNvPr id="0" name=""/>
        <dsp:cNvSpPr/>
      </dsp:nvSpPr>
      <dsp:spPr>
        <a:xfrm>
          <a:off x="973326" y="3283206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Zarządzania Kadrami</a:t>
          </a:r>
        </a:p>
      </dsp:txBody>
      <dsp:txXfrm>
        <a:off x="973326" y="3283206"/>
        <a:ext cx="1155631" cy="577815"/>
      </dsp:txXfrm>
    </dsp:sp>
    <dsp:sp modelId="{F2D98E9C-8CD9-43FF-B9A8-89CFC2AD8ED9}">
      <dsp:nvSpPr>
        <dsp:cNvPr id="0" name=""/>
        <dsp:cNvSpPr/>
      </dsp:nvSpPr>
      <dsp:spPr>
        <a:xfrm>
          <a:off x="973326" y="4103704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Marketingu i Public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Relations</a:t>
          </a:r>
        </a:p>
      </dsp:txBody>
      <dsp:txXfrm>
        <a:off x="973326" y="4103704"/>
        <a:ext cx="1155631" cy="577815"/>
      </dsp:txXfrm>
    </dsp:sp>
    <dsp:sp modelId="{BEA8B713-A722-47BA-97A9-97544708785F}">
      <dsp:nvSpPr>
        <dsp:cNvPr id="0" name=""/>
        <dsp:cNvSpPr/>
      </dsp:nvSpPr>
      <dsp:spPr>
        <a:xfrm>
          <a:off x="973326" y="4924202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Compliance</a:t>
          </a:r>
        </a:p>
      </dsp:txBody>
      <dsp:txXfrm>
        <a:off x="973326" y="4924202"/>
        <a:ext cx="1155631" cy="577815"/>
      </dsp:txXfrm>
    </dsp:sp>
    <dsp:sp modelId="{830B2F29-BCA1-4C54-8ABE-4B8607C0D009}">
      <dsp:nvSpPr>
        <dsp:cNvPr id="0" name=""/>
        <dsp:cNvSpPr/>
      </dsp:nvSpPr>
      <dsp:spPr>
        <a:xfrm>
          <a:off x="973326" y="5744701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Audytu Wewnętrznego</a:t>
          </a:r>
        </a:p>
      </dsp:txBody>
      <dsp:txXfrm>
        <a:off x="973326" y="5744701"/>
        <a:ext cx="1155631" cy="577815"/>
      </dsp:txXfrm>
    </dsp:sp>
    <dsp:sp modelId="{6619605B-B56E-4413-A696-28FEF0857A50}">
      <dsp:nvSpPr>
        <dsp:cNvPr id="0" name=""/>
        <dsp:cNvSpPr/>
      </dsp:nvSpPr>
      <dsp:spPr>
        <a:xfrm>
          <a:off x="2082732" y="1642209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Pion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Produktów Indywidualnych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Wiceprezes</a:t>
          </a:r>
        </a:p>
      </dsp:txBody>
      <dsp:txXfrm>
        <a:off x="2082732" y="1642209"/>
        <a:ext cx="1155631" cy="577815"/>
      </dsp:txXfrm>
    </dsp:sp>
    <dsp:sp modelId="{E69630B8-20A6-450F-9441-2BF00522A7FC}">
      <dsp:nvSpPr>
        <dsp:cNvPr id="0" name=""/>
        <dsp:cNvSpPr/>
      </dsp:nvSpPr>
      <dsp:spPr>
        <a:xfrm>
          <a:off x="2371640" y="2462707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Masowych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Ubezpieczeń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Majątkowych</a:t>
          </a:r>
        </a:p>
      </dsp:txBody>
      <dsp:txXfrm>
        <a:off x="2371640" y="2462707"/>
        <a:ext cx="1155631" cy="577815"/>
      </dsp:txXfrm>
    </dsp:sp>
    <dsp:sp modelId="{D512F6FF-842A-4EC7-9968-598F248E3581}">
      <dsp:nvSpPr>
        <dsp:cNvPr id="0" name=""/>
        <dsp:cNvSpPr/>
      </dsp:nvSpPr>
      <dsp:spPr>
        <a:xfrm>
          <a:off x="2371640" y="3283206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Produktów Komunikacyjnych</a:t>
          </a:r>
          <a:endParaRPr kumimoji="0" lang="pl-PL" altLang="pl-PL" sz="800" b="0" i="0" u="none" strike="noStrike" kern="1200" cap="none" normalizeH="0" baseline="0" noProof="0" dirty="0" smtClean="0">
            <a:ln/>
            <a:effectLst/>
            <a:latin typeface="Arial" charset="0"/>
          </a:endParaRPr>
        </a:p>
      </dsp:txBody>
      <dsp:txXfrm>
        <a:off x="2371640" y="3283206"/>
        <a:ext cx="1155631" cy="577815"/>
      </dsp:txXfrm>
    </dsp:sp>
    <dsp:sp modelId="{A2ECFF5E-F19A-403E-AF9A-13523F3B252D}">
      <dsp:nvSpPr>
        <dsp:cNvPr id="0" name=""/>
        <dsp:cNvSpPr/>
      </dsp:nvSpPr>
      <dsp:spPr>
        <a:xfrm>
          <a:off x="2371640" y="4103704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Programów Samochodowych</a:t>
          </a:r>
          <a:endParaRPr kumimoji="0" lang="pl-PL" sz="8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2371640" y="4103704"/>
        <a:ext cx="1155631" cy="577815"/>
      </dsp:txXfrm>
    </dsp:sp>
    <dsp:sp modelId="{723F46CE-90AA-49F4-B6A9-1F950EB95389}">
      <dsp:nvSpPr>
        <dsp:cNvPr id="0" name=""/>
        <dsp:cNvSpPr/>
      </dsp:nvSpPr>
      <dsp:spPr>
        <a:xfrm>
          <a:off x="2371640" y="4924202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 Taryfikacji Wznowień</a:t>
          </a:r>
          <a:endParaRPr kumimoji="0" lang="pl-PL" sz="8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2371640" y="4924202"/>
        <a:ext cx="1155631" cy="577815"/>
      </dsp:txXfrm>
    </dsp:sp>
    <dsp:sp modelId="{060B6EB5-5B7B-4A1E-8119-3F1CCC6ABC2E}">
      <dsp:nvSpPr>
        <dsp:cNvPr id="0" name=""/>
        <dsp:cNvSpPr/>
      </dsp:nvSpPr>
      <dsp:spPr>
        <a:xfrm>
          <a:off x="2371640" y="5744701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Relacji z Klientami</a:t>
          </a:r>
        </a:p>
      </dsp:txBody>
      <dsp:txXfrm>
        <a:off x="2371640" y="5744701"/>
        <a:ext cx="1155631" cy="577815"/>
      </dsp:txXfrm>
    </dsp:sp>
    <dsp:sp modelId="{F7EDEB3C-77A0-4D7B-8525-AF7F59917893}">
      <dsp:nvSpPr>
        <dsp:cNvPr id="0" name=""/>
        <dsp:cNvSpPr/>
      </dsp:nvSpPr>
      <dsp:spPr>
        <a:xfrm>
          <a:off x="2371640" y="6565199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Taryfikacji Klientów Nowych</a:t>
          </a:r>
          <a:endParaRPr kumimoji="0" lang="pl-PL" sz="8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2371640" y="6565199"/>
        <a:ext cx="1155631" cy="577815"/>
      </dsp:txXfrm>
    </dsp:sp>
    <dsp:sp modelId="{90279295-5B0F-441A-BA87-AACD534F6A99}">
      <dsp:nvSpPr>
        <dsp:cNvPr id="0" name=""/>
        <dsp:cNvSpPr/>
      </dsp:nvSpPr>
      <dsp:spPr>
        <a:xfrm>
          <a:off x="2371640" y="7385698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00B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Biuro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Taryfikacji Flot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i MSP</a:t>
          </a:r>
          <a:endParaRPr kumimoji="0" lang="pl-PL" sz="8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2371640" y="7385698"/>
        <a:ext cx="1155631" cy="577815"/>
      </dsp:txXfrm>
    </dsp:sp>
    <dsp:sp modelId="{898F277E-3D21-455F-B71C-C51A184794E4}">
      <dsp:nvSpPr>
        <dsp:cNvPr id="0" name=""/>
        <dsp:cNvSpPr/>
      </dsp:nvSpPr>
      <dsp:spPr>
        <a:xfrm>
          <a:off x="2371640" y="8206196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00B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1279525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Biuro</a:t>
          </a:r>
        </a:p>
        <a:p>
          <a:pPr marL="0" lvl="0" indent="0" algn="ctr" defTabSz="1279525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Rozwoju Oferty Ubezpieczeń</a:t>
          </a:r>
          <a:endParaRPr kumimoji="0" lang="pl-PL" sz="8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2371640" y="8206196"/>
        <a:ext cx="1155631" cy="577815"/>
      </dsp:txXfrm>
    </dsp:sp>
    <dsp:sp modelId="{693451C3-F126-4BF8-8328-524148424D6E}">
      <dsp:nvSpPr>
        <dsp:cNvPr id="0" name=""/>
        <dsp:cNvSpPr/>
      </dsp:nvSpPr>
      <dsp:spPr>
        <a:xfrm>
          <a:off x="3481046" y="1642209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Pion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Sprzedaży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Wiceprezes</a:t>
          </a:r>
        </a:p>
      </dsp:txBody>
      <dsp:txXfrm>
        <a:off x="3481046" y="1642209"/>
        <a:ext cx="1155631" cy="577815"/>
      </dsp:txXfrm>
    </dsp:sp>
    <dsp:sp modelId="{F822A8C7-B2B1-455D-9290-9402A3AA12E9}">
      <dsp:nvSpPr>
        <dsp:cNvPr id="0" name=""/>
        <dsp:cNvSpPr/>
      </dsp:nvSpPr>
      <dsp:spPr>
        <a:xfrm>
          <a:off x="3769954" y="2462707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Sprzedaży</a:t>
          </a:r>
        </a:p>
      </dsp:txBody>
      <dsp:txXfrm>
        <a:off x="3769954" y="2462707"/>
        <a:ext cx="1155631" cy="577815"/>
      </dsp:txXfrm>
    </dsp:sp>
    <dsp:sp modelId="{053C980E-01E1-481B-9969-42C153AA9EF8}">
      <dsp:nvSpPr>
        <dsp:cNvPr id="0" name=""/>
        <dsp:cNvSpPr/>
      </dsp:nvSpPr>
      <dsp:spPr>
        <a:xfrm>
          <a:off x="3769954" y="3283206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Sprzedaży Ubezpieczeń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Masowych HDI</a:t>
          </a:r>
        </a:p>
      </dsp:txBody>
      <dsp:txXfrm>
        <a:off x="3769954" y="3283206"/>
        <a:ext cx="1155631" cy="577815"/>
      </dsp:txXfrm>
    </dsp:sp>
    <dsp:sp modelId="{1B87F9F7-B03A-4E9B-8BC6-5E9E44B8984B}">
      <dsp:nvSpPr>
        <dsp:cNvPr id="0" name=""/>
        <dsp:cNvSpPr/>
      </dsp:nvSpPr>
      <dsp:spPr>
        <a:xfrm>
          <a:off x="3769954" y="4103704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Sprzedaży – Sieć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Dealerska</a:t>
          </a:r>
        </a:p>
      </dsp:txBody>
      <dsp:txXfrm>
        <a:off x="3769954" y="4103704"/>
        <a:ext cx="1155631" cy="577815"/>
      </dsp:txXfrm>
    </dsp:sp>
    <dsp:sp modelId="{6BF5038F-5940-4AF3-A5FC-820420E5055C}">
      <dsp:nvSpPr>
        <dsp:cNvPr id="0" name=""/>
        <dsp:cNvSpPr/>
      </dsp:nvSpPr>
      <dsp:spPr>
        <a:xfrm>
          <a:off x="3769954" y="4924202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Szkoleń i Rozwoju Sieci Sprzedaży</a:t>
          </a:r>
        </a:p>
      </dsp:txBody>
      <dsp:txXfrm>
        <a:off x="3769954" y="4924202"/>
        <a:ext cx="1155631" cy="577815"/>
      </dsp:txXfrm>
    </dsp:sp>
    <dsp:sp modelId="{39656D60-5DCD-4AAE-AE3A-879BD19766BE}">
      <dsp:nvSpPr>
        <dsp:cNvPr id="0" name=""/>
        <dsp:cNvSpPr/>
      </dsp:nvSpPr>
      <dsp:spPr>
        <a:xfrm>
          <a:off x="3769954" y="5744701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Rozwoju Sprzedaży Klientów Instytucjonalnych</a:t>
          </a:r>
        </a:p>
      </dsp:txBody>
      <dsp:txXfrm>
        <a:off x="3769954" y="5744701"/>
        <a:ext cx="1155631" cy="577815"/>
      </dsp:txXfrm>
    </dsp:sp>
    <dsp:sp modelId="{1AF85B4F-FF93-4760-9CC6-85FD49157709}">
      <dsp:nvSpPr>
        <dsp:cNvPr id="0" name=""/>
        <dsp:cNvSpPr/>
      </dsp:nvSpPr>
      <dsp:spPr>
        <a:xfrm>
          <a:off x="3769954" y="6565199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Rozwoju Sprzedaży Klientów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Indywidualnych</a:t>
          </a:r>
          <a:endParaRPr kumimoji="0" lang="pl-PL" sz="8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3769954" y="6565199"/>
        <a:ext cx="1155631" cy="577815"/>
      </dsp:txXfrm>
    </dsp:sp>
    <dsp:sp modelId="{75D44D69-F2D9-4EDE-BD25-2920921A9917}">
      <dsp:nvSpPr>
        <dsp:cNvPr id="0" name=""/>
        <dsp:cNvSpPr/>
      </dsp:nvSpPr>
      <dsp:spPr>
        <a:xfrm>
          <a:off x="3769954" y="7385698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00B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Biuro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Wsparcia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Dystrybucji</a:t>
          </a:r>
          <a:endParaRPr kumimoji="0" lang="pl-PL" sz="8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3769954" y="7385698"/>
        <a:ext cx="1155631" cy="577815"/>
      </dsp:txXfrm>
    </dsp:sp>
    <dsp:sp modelId="{2C913226-B466-4470-8C2C-2405706C79A8}">
      <dsp:nvSpPr>
        <dsp:cNvPr id="0" name=""/>
        <dsp:cNvSpPr/>
      </dsp:nvSpPr>
      <dsp:spPr>
        <a:xfrm>
          <a:off x="3769954" y="8206196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00B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Biuro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Technologii Sprzedaży</a:t>
          </a:r>
          <a:endParaRPr kumimoji="0" lang="pl-PL" sz="8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3769954" y="8206196"/>
        <a:ext cx="1155631" cy="577815"/>
      </dsp:txXfrm>
    </dsp:sp>
    <dsp:sp modelId="{E1B60381-BB0C-43EC-98F3-77FB4392A1A1}">
      <dsp:nvSpPr>
        <dsp:cNvPr id="0" name=""/>
        <dsp:cNvSpPr/>
      </dsp:nvSpPr>
      <dsp:spPr>
        <a:xfrm>
          <a:off x="4879360" y="1642209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Pion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Operacji i Likwidacji Szkód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Wiceprezes</a:t>
          </a:r>
        </a:p>
      </dsp:txBody>
      <dsp:txXfrm>
        <a:off x="4879360" y="1642209"/>
        <a:ext cx="1155631" cy="577815"/>
      </dsp:txXfrm>
    </dsp:sp>
    <dsp:sp modelId="{C9894C06-2FCF-4B77-B0F3-1466D2251F44}">
      <dsp:nvSpPr>
        <dsp:cNvPr id="0" name=""/>
        <dsp:cNvSpPr/>
      </dsp:nvSpPr>
      <dsp:spPr>
        <a:xfrm>
          <a:off x="5168268" y="2462707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Operacji</a:t>
          </a:r>
        </a:p>
      </dsp:txBody>
      <dsp:txXfrm>
        <a:off x="5168268" y="2462707"/>
        <a:ext cx="1155631" cy="577815"/>
      </dsp:txXfrm>
    </dsp:sp>
    <dsp:sp modelId="{D91DA1A3-EFF9-40E7-847F-A9D62F0089B2}">
      <dsp:nvSpPr>
        <dsp:cNvPr id="0" name=""/>
        <dsp:cNvSpPr/>
      </dsp:nvSpPr>
      <dsp:spPr>
        <a:xfrm>
          <a:off x="5168268" y="3283206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Strategii Likwidacji Szkód</a:t>
          </a:r>
        </a:p>
      </dsp:txBody>
      <dsp:txXfrm>
        <a:off x="5168268" y="3283206"/>
        <a:ext cx="1155631" cy="577815"/>
      </dsp:txXfrm>
    </dsp:sp>
    <dsp:sp modelId="{26E2A251-03D3-4CF0-ABFC-233C7AFD4199}">
      <dsp:nvSpPr>
        <dsp:cNvPr id="0" name=""/>
        <dsp:cNvSpPr/>
      </dsp:nvSpPr>
      <dsp:spPr>
        <a:xfrm>
          <a:off x="5168268" y="4103704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Centrum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Likwidacji Szkód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- KATOWICE</a:t>
          </a:r>
        </a:p>
      </dsp:txBody>
      <dsp:txXfrm>
        <a:off x="5168268" y="4103704"/>
        <a:ext cx="1155631" cy="577815"/>
      </dsp:txXfrm>
    </dsp:sp>
    <dsp:sp modelId="{F58DEC3E-9A2C-4A33-9DD1-13D746F7FCB8}">
      <dsp:nvSpPr>
        <dsp:cNvPr id="0" name=""/>
        <dsp:cNvSpPr/>
      </dsp:nvSpPr>
      <dsp:spPr>
        <a:xfrm>
          <a:off x="5168268" y="4924202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Centrum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Likwidacji Szkód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- LUBLIN</a:t>
          </a:r>
        </a:p>
      </dsp:txBody>
      <dsp:txXfrm>
        <a:off x="5168268" y="4924202"/>
        <a:ext cx="1155631" cy="577815"/>
      </dsp:txXfrm>
    </dsp:sp>
    <dsp:sp modelId="{4A7675EC-35B4-4070-968C-5814B39C7D0F}">
      <dsp:nvSpPr>
        <dsp:cNvPr id="0" name=""/>
        <dsp:cNvSpPr/>
      </dsp:nvSpPr>
      <dsp:spPr>
        <a:xfrm>
          <a:off x="5168268" y="5744701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Likwidacji Szkód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Korporacyjnych</a:t>
          </a:r>
        </a:p>
      </dsp:txBody>
      <dsp:txXfrm>
        <a:off x="5168268" y="5744701"/>
        <a:ext cx="1155631" cy="577815"/>
      </dsp:txXfrm>
    </dsp:sp>
    <dsp:sp modelId="{58B8AE90-CCE5-491D-A9BE-CDACC59E0128}">
      <dsp:nvSpPr>
        <dsp:cNvPr id="0" name=""/>
        <dsp:cNvSpPr/>
      </dsp:nvSpPr>
      <dsp:spPr>
        <a:xfrm>
          <a:off x="5168268" y="6565199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Likwidacji Szkód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Osobowych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i Obsługi Świadczeń</a:t>
          </a:r>
        </a:p>
      </dsp:txBody>
      <dsp:txXfrm>
        <a:off x="5168268" y="6565199"/>
        <a:ext cx="1155631" cy="577815"/>
      </dsp:txXfrm>
    </dsp:sp>
    <dsp:sp modelId="{2E93066C-D4AE-49D6-9FE2-35F2F51A4274}">
      <dsp:nvSpPr>
        <dsp:cNvPr id="0" name=""/>
        <dsp:cNvSpPr/>
      </dsp:nvSpPr>
      <dsp:spPr>
        <a:xfrm>
          <a:off x="5168268" y="7385698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Technicznej Likwidacji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Szkód</a:t>
          </a:r>
        </a:p>
      </dsp:txBody>
      <dsp:txXfrm>
        <a:off x="5168268" y="7385698"/>
        <a:ext cx="1155631" cy="577815"/>
      </dsp:txXfrm>
    </dsp:sp>
    <dsp:sp modelId="{FE46E19D-877C-40E2-A2A2-A56EE1E0D6C2}">
      <dsp:nvSpPr>
        <dsp:cNvPr id="0" name=""/>
        <dsp:cNvSpPr/>
      </dsp:nvSpPr>
      <dsp:spPr>
        <a:xfrm>
          <a:off x="5168268" y="8206196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Contact Center</a:t>
          </a:r>
        </a:p>
      </dsp:txBody>
      <dsp:txXfrm>
        <a:off x="5168268" y="8206196"/>
        <a:ext cx="1155631" cy="577815"/>
      </dsp:txXfrm>
    </dsp:sp>
    <dsp:sp modelId="{344BFFDA-C9D6-44E0-96E7-EE7F84113060}">
      <dsp:nvSpPr>
        <dsp:cNvPr id="0" name=""/>
        <dsp:cNvSpPr/>
      </dsp:nvSpPr>
      <dsp:spPr>
        <a:xfrm>
          <a:off x="6277674" y="1642209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Pion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Finansów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Wiceprezes</a:t>
          </a:r>
        </a:p>
      </dsp:txBody>
      <dsp:txXfrm>
        <a:off x="6277674" y="1642209"/>
        <a:ext cx="1155631" cy="577815"/>
      </dsp:txXfrm>
    </dsp:sp>
    <dsp:sp modelId="{487DC3DC-FC7C-4E6A-AC2C-19E4BA033B33}">
      <dsp:nvSpPr>
        <dsp:cNvPr id="0" name=""/>
        <dsp:cNvSpPr/>
      </dsp:nvSpPr>
      <dsp:spPr>
        <a:xfrm>
          <a:off x="6566582" y="2462707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Rachunkowości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Finansowej</a:t>
          </a:r>
        </a:p>
      </dsp:txBody>
      <dsp:txXfrm>
        <a:off x="6566582" y="2462707"/>
        <a:ext cx="1155631" cy="577815"/>
      </dsp:txXfrm>
    </dsp:sp>
    <dsp:sp modelId="{B761B1C6-E2EE-43C2-90E1-97743DFB4773}">
      <dsp:nvSpPr>
        <dsp:cNvPr id="0" name=""/>
        <dsp:cNvSpPr/>
      </dsp:nvSpPr>
      <dsp:spPr>
        <a:xfrm>
          <a:off x="6566582" y="3283206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Zarządzania Ryzykiem</a:t>
          </a:r>
        </a:p>
      </dsp:txBody>
      <dsp:txXfrm>
        <a:off x="6566582" y="3283206"/>
        <a:ext cx="1155631" cy="577815"/>
      </dsp:txXfrm>
    </dsp:sp>
    <dsp:sp modelId="{655966CF-6E01-4859-9260-DFDE9677A331}">
      <dsp:nvSpPr>
        <dsp:cNvPr id="0" name=""/>
        <dsp:cNvSpPr/>
      </dsp:nvSpPr>
      <dsp:spPr>
        <a:xfrm>
          <a:off x="6566582" y="4103704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Kontrolingu</a:t>
          </a:r>
        </a:p>
      </dsp:txBody>
      <dsp:txXfrm>
        <a:off x="6566582" y="4103704"/>
        <a:ext cx="1155631" cy="577815"/>
      </dsp:txXfrm>
    </dsp:sp>
    <dsp:sp modelId="{BFEE2CAA-9F1F-4222-A183-DD20D2DCDB8F}">
      <dsp:nvSpPr>
        <dsp:cNvPr id="0" name=""/>
        <dsp:cNvSpPr/>
      </dsp:nvSpPr>
      <dsp:spPr>
        <a:xfrm>
          <a:off x="6566582" y="4924202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 Aktuarialny</a:t>
          </a:r>
        </a:p>
      </dsp:txBody>
      <dsp:txXfrm>
        <a:off x="6566582" y="4924202"/>
        <a:ext cx="1155631" cy="577815"/>
      </dsp:txXfrm>
    </dsp:sp>
    <dsp:sp modelId="{D4165198-5519-4054-B217-151D452EDA83}">
      <dsp:nvSpPr>
        <dsp:cNvPr id="0" name=""/>
        <dsp:cNvSpPr/>
      </dsp:nvSpPr>
      <dsp:spPr>
        <a:xfrm>
          <a:off x="6566582" y="5744701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Administracji</a:t>
          </a:r>
        </a:p>
      </dsp:txBody>
      <dsp:txXfrm>
        <a:off x="6566582" y="5744701"/>
        <a:ext cx="1155631" cy="577815"/>
      </dsp:txXfrm>
    </dsp:sp>
    <dsp:sp modelId="{6C6043C9-1BFE-441F-8DDE-F1C44B74F0C1}">
      <dsp:nvSpPr>
        <dsp:cNvPr id="0" name=""/>
        <dsp:cNvSpPr/>
      </dsp:nvSpPr>
      <dsp:spPr>
        <a:xfrm>
          <a:off x="6566582" y="6565199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Zarządzania Aktywami</a:t>
          </a:r>
        </a:p>
      </dsp:txBody>
      <dsp:txXfrm>
        <a:off x="6566582" y="6565199"/>
        <a:ext cx="1155631" cy="577815"/>
      </dsp:txXfrm>
    </dsp:sp>
    <dsp:sp modelId="{DE6B42F3-D00C-4F44-84F7-8D9FE024BD72}">
      <dsp:nvSpPr>
        <dsp:cNvPr id="0" name=""/>
        <dsp:cNvSpPr/>
      </dsp:nvSpPr>
      <dsp:spPr>
        <a:xfrm>
          <a:off x="6566582" y="7385698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Zarządzania Informacją</a:t>
          </a:r>
        </a:p>
      </dsp:txBody>
      <dsp:txXfrm>
        <a:off x="6566582" y="7385698"/>
        <a:ext cx="1155631" cy="577815"/>
      </dsp:txXfrm>
    </dsp:sp>
    <dsp:sp modelId="{859DB63E-9514-486A-9EB9-EDCF798FB8A1}">
      <dsp:nvSpPr>
        <dsp:cNvPr id="0" name=""/>
        <dsp:cNvSpPr/>
      </dsp:nvSpPr>
      <dsp:spPr>
        <a:xfrm>
          <a:off x="7675988" y="1642209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Pion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IT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Wiceprezes</a:t>
          </a:r>
        </a:p>
      </dsp:txBody>
      <dsp:txXfrm>
        <a:off x="7675988" y="1642209"/>
        <a:ext cx="1155631" cy="577815"/>
      </dsp:txXfrm>
    </dsp:sp>
    <dsp:sp modelId="{5E95B4F9-F9C0-495C-9ACB-D8E5235E07F8}">
      <dsp:nvSpPr>
        <dsp:cNvPr id="0" name=""/>
        <dsp:cNvSpPr/>
      </dsp:nvSpPr>
      <dsp:spPr>
        <a:xfrm>
          <a:off x="7964896" y="2462707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Utrzymania i Rozwoju Systemów</a:t>
          </a:r>
        </a:p>
      </dsp:txBody>
      <dsp:txXfrm>
        <a:off x="7964896" y="2462707"/>
        <a:ext cx="1155631" cy="577815"/>
      </dsp:txXfrm>
    </dsp:sp>
    <dsp:sp modelId="{3AE748B0-7B7E-4B7E-B377-522EC13E4539}">
      <dsp:nvSpPr>
        <dsp:cNvPr id="0" name=""/>
        <dsp:cNvSpPr/>
      </dsp:nvSpPr>
      <dsp:spPr>
        <a:xfrm>
          <a:off x="7964896" y="3283206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00B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Biuro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Bezpieczeństwa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 i Środowiska Pracy IT</a:t>
          </a:r>
        </a:p>
      </dsp:txBody>
      <dsp:txXfrm>
        <a:off x="7964896" y="3283206"/>
        <a:ext cx="1155631" cy="577815"/>
      </dsp:txXfrm>
    </dsp:sp>
    <dsp:sp modelId="{F9D06B49-CACB-424C-A351-96FDA2D3D2C8}">
      <dsp:nvSpPr>
        <dsp:cNvPr id="0" name=""/>
        <dsp:cNvSpPr/>
      </dsp:nvSpPr>
      <dsp:spPr>
        <a:xfrm>
          <a:off x="7964896" y="4103704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00B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Biuro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Wsparcia Procesów IT</a:t>
          </a:r>
        </a:p>
      </dsp:txBody>
      <dsp:txXfrm>
        <a:off x="7964896" y="4103704"/>
        <a:ext cx="1155631" cy="577815"/>
      </dsp:txXfrm>
    </dsp:sp>
    <dsp:sp modelId="{2B2E1358-E93C-4B0E-8848-67E25C7A29B4}">
      <dsp:nvSpPr>
        <dsp:cNvPr id="0" name=""/>
        <dsp:cNvSpPr/>
      </dsp:nvSpPr>
      <dsp:spPr>
        <a:xfrm>
          <a:off x="7964896" y="4924202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00B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Biuro</a:t>
          </a:r>
        </a:p>
        <a:p>
          <a:pPr marL="0" lvl="0" indent="0" algn="ctr" defTabSz="1279525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Infrastruktury</a:t>
          </a:r>
          <a:endParaRPr kumimoji="0" lang="pl-PL" sz="8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7964896" y="4924202"/>
        <a:ext cx="1155631" cy="577815"/>
      </dsp:txXfrm>
    </dsp:sp>
    <dsp:sp modelId="{A4BBF095-2FA7-4F61-ADB3-40302FB95046}">
      <dsp:nvSpPr>
        <dsp:cNvPr id="0" name=""/>
        <dsp:cNvSpPr/>
      </dsp:nvSpPr>
      <dsp:spPr>
        <a:xfrm>
          <a:off x="7964896" y="5744701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00B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Biuro</a:t>
          </a: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Realizacji Projektów</a:t>
          </a:r>
          <a:endParaRPr lang="pl-PL" sz="800" kern="1200" dirty="0"/>
        </a:p>
      </dsp:txBody>
      <dsp:txXfrm>
        <a:off x="7964896" y="5744701"/>
        <a:ext cx="1155631" cy="577815"/>
      </dsp:txXfrm>
    </dsp:sp>
    <dsp:sp modelId="{496ABEB1-978B-479D-8F65-2E5D16CF4683}">
      <dsp:nvSpPr>
        <dsp:cNvPr id="0" name=""/>
        <dsp:cNvSpPr/>
      </dsp:nvSpPr>
      <dsp:spPr>
        <a:xfrm>
          <a:off x="9074303" y="1642209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Pion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Rozwoju i Ubezpieczeń Korporacyjnych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Wiceprezes</a:t>
          </a:r>
        </a:p>
      </dsp:txBody>
      <dsp:txXfrm>
        <a:off x="9074303" y="1642209"/>
        <a:ext cx="1155631" cy="577815"/>
      </dsp:txXfrm>
    </dsp:sp>
    <dsp:sp modelId="{7B2BE674-8EB7-49FA-990C-9920CE0EB624}">
      <dsp:nvSpPr>
        <dsp:cNvPr id="0" name=""/>
        <dsp:cNvSpPr/>
      </dsp:nvSpPr>
      <dsp:spPr>
        <a:xfrm>
          <a:off x="9363210" y="2462707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Ubezpieczeń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Korporacyjnych</a:t>
          </a:r>
        </a:p>
      </dsp:txBody>
      <dsp:txXfrm>
        <a:off x="9363210" y="2462707"/>
        <a:ext cx="1155631" cy="577815"/>
      </dsp:txXfrm>
    </dsp:sp>
    <dsp:sp modelId="{FA9A8AB4-9788-4E1D-8702-199BE67E9839}">
      <dsp:nvSpPr>
        <dsp:cNvPr id="0" name=""/>
        <dsp:cNvSpPr/>
      </dsp:nvSpPr>
      <dsp:spPr>
        <a:xfrm>
          <a:off x="9363210" y="3283206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Klientów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Strategicznych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i Reasekuracji</a:t>
          </a:r>
        </a:p>
      </dsp:txBody>
      <dsp:txXfrm>
        <a:off x="9363210" y="3283206"/>
        <a:ext cx="1155631" cy="577815"/>
      </dsp:txXfrm>
    </dsp:sp>
    <dsp:sp modelId="{FAAD27F8-5B8F-4C94-95C0-AEAE32121443}">
      <dsp:nvSpPr>
        <dsp:cNvPr id="0" name=""/>
        <dsp:cNvSpPr/>
      </dsp:nvSpPr>
      <dsp:spPr>
        <a:xfrm>
          <a:off x="9363210" y="4103704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Produktów i Taryfikacji Klientów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Korporacyjnych</a:t>
          </a:r>
        </a:p>
      </dsp:txBody>
      <dsp:txXfrm>
        <a:off x="9363210" y="4103704"/>
        <a:ext cx="1155631" cy="577815"/>
      </dsp:txXfrm>
    </dsp:sp>
    <dsp:sp modelId="{9DE98A6F-E05C-464E-B2C9-E0D6C462EDD6}">
      <dsp:nvSpPr>
        <dsp:cNvPr id="0" name=""/>
        <dsp:cNvSpPr/>
      </dsp:nvSpPr>
      <dsp:spPr>
        <a:xfrm>
          <a:off x="9363210" y="4924202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Sprzedaży Zdalnej</a:t>
          </a:r>
        </a:p>
      </dsp:txBody>
      <dsp:txXfrm>
        <a:off x="9363210" y="4924202"/>
        <a:ext cx="1155631" cy="577815"/>
      </dsp:txXfrm>
    </dsp:sp>
    <dsp:sp modelId="{93E58143-C84F-46F9-B56A-A5A25BD11072}">
      <dsp:nvSpPr>
        <dsp:cNvPr id="0" name=""/>
        <dsp:cNvSpPr/>
      </dsp:nvSpPr>
      <dsp:spPr>
        <a:xfrm>
          <a:off x="9363210" y="5744701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Leasingów</a:t>
          </a:r>
          <a:endParaRPr kumimoji="0" lang="pl-PL" sz="8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9363210" y="5744701"/>
        <a:ext cx="1155631" cy="577815"/>
      </dsp:txXfrm>
    </dsp:sp>
    <dsp:sp modelId="{0D8C2EC4-38ED-4CC2-A206-CAD802A837F7}">
      <dsp:nvSpPr>
        <dsp:cNvPr id="0" name=""/>
        <dsp:cNvSpPr/>
      </dsp:nvSpPr>
      <dsp:spPr>
        <a:xfrm>
          <a:off x="9363210" y="6565199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00B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Biuro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Strategii i Zarządzania Projektami</a:t>
          </a:r>
          <a:endParaRPr kumimoji="0" lang="pl-PL" sz="8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9363210" y="6565199"/>
        <a:ext cx="1155631" cy="577815"/>
      </dsp:txXfrm>
    </dsp:sp>
    <dsp:sp modelId="{0A9A2485-EDA1-4D46-861E-A855CA143D18}">
      <dsp:nvSpPr>
        <dsp:cNvPr id="0" name=""/>
        <dsp:cNvSpPr/>
      </dsp:nvSpPr>
      <dsp:spPr>
        <a:xfrm>
          <a:off x="10472617" y="1642209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Pion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Produktów Bancassurance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Wiceprezes</a:t>
          </a:r>
        </a:p>
      </dsp:txBody>
      <dsp:txXfrm>
        <a:off x="10472617" y="1642209"/>
        <a:ext cx="1155631" cy="577815"/>
      </dsp:txXfrm>
    </dsp:sp>
    <dsp:sp modelId="{ADE7FC5B-0E90-472E-A3CE-650163DCE3B3}">
      <dsp:nvSpPr>
        <dsp:cNvPr id="0" name=""/>
        <dsp:cNvSpPr/>
      </dsp:nvSpPr>
      <dsp:spPr>
        <a:xfrm>
          <a:off x="10761525" y="2462707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Rozwoju Produktów Bancassurance</a:t>
          </a:r>
        </a:p>
      </dsp:txBody>
      <dsp:txXfrm>
        <a:off x="10761525" y="2462707"/>
        <a:ext cx="1155631" cy="577815"/>
      </dsp:txXfrm>
    </dsp:sp>
    <dsp:sp modelId="{0D8F33FE-7EA6-4247-BB4B-3014332B4941}">
      <dsp:nvSpPr>
        <dsp:cNvPr id="0" name=""/>
        <dsp:cNvSpPr/>
      </dsp:nvSpPr>
      <dsp:spPr>
        <a:xfrm>
          <a:off x="10761525" y="3283206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2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Departament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Taryfikacji i Analiz</a:t>
          </a:r>
          <a:endParaRPr kumimoji="0" lang="pl-PL" sz="8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10761525" y="3283206"/>
        <a:ext cx="1155631" cy="577815"/>
      </dsp:txXfrm>
    </dsp:sp>
    <dsp:sp modelId="{E9E950A1-78C4-4E60-9AB2-70C2CFDAF962}">
      <dsp:nvSpPr>
        <dsp:cNvPr id="0" name=""/>
        <dsp:cNvSpPr/>
      </dsp:nvSpPr>
      <dsp:spPr>
        <a:xfrm>
          <a:off x="10761525" y="4103704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00B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Biuro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800" b="0" i="0" u="none" strike="noStrike" kern="1200" cap="none" normalizeH="0" baseline="0" dirty="0" smtClean="0">
              <a:ln/>
              <a:effectLst/>
              <a:latin typeface="Arial" charset="0"/>
            </a:rPr>
            <a:t>Bancassurance</a:t>
          </a:r>
          <a:endParaRPr kumimoji="0" lang="pl-PL" sz="8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10761525" y="4103704"/>
        <a:ext cx="1155631" cy="577815"/>
      </dsp:txXfrm>
    </dsp:sp>
    <dsp:sp modelId="{B9035462-D798-4415-B81A-69BCA221132E}">
      <dsp:nvSpPr>
        <dsp:cNvPr id="0" name=""/>
        <dsp:cNvSpPr/>
      </dsp:nvSpPr>
      <dsp:spPr>
        <a:xfrm>
          <a:off x="4879360" y="821711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mpd="dbl">
          <a:noFill/>
          <a:prstDash val="dash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Pełnomocnik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ds. Ochrony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Informacji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Niejawnych</a:t>
          </a:r>
        </a:p>
      </dsp:txBody>
      <dsp:txXfrm>
        <a:off x="4879360" y="821711"/>
        <a:ext cx="1155631" cy="577815"/>
      </dsp:txXfrm>
    </dsp:sp>
    <dsp:sp modelId="{73D51537-4A85-4B35-ABE2-67F2D5FA0FC3}">
      <dsp:nvSpPr>
        <dsp:cNvPr id="0" name=""/>
        <dsp:cNvSpPr/>
      </dsp:nvSpPr>
      <dsp:spPr>
        <a:xfrm>
          <a:off x="6277674" y="821711"/>
          <a:ext cx="1155631" cy="5778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  <a:prstDash val="dash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Inspektor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Ochrony Danych</a:t>
          </a:r>
        </a:p>
        <a:p>
          <a:pPr marL="0" marR="0" lvl="0" indent="0" algn="ctr" defTabSz="1279525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800" b="0" i="0" u="none" strike="noStrike" kern="1200" cap="none" normalizeH="0" baseline="0" noProof="0" dirty="0" smtClean="0">
              <a:ln/>
              <a:effectLst/>
              <a:latin typeface="Arial" charset="0"/>
            </a:rPr>
            <a:t>IOD</a:t>
          </a:r>
        </a:p>
      </dsp:txBody>
      <dsp:txXfrm>
        <a:off x="6277674" y="821711"/>
        <a:ext cx="1155631" cy="577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8751" tIns="69376" rIns="138751" bIns="69376" numCol="1" anchor="t" anchorCtr="0" compatLnSpc="1">
            <a:prstTxWarp prst="textNoShape">
              <a:avLst/>
            </a:prstTxWarp>
          </a:bodyPr>
          <a:lstStyle>
            <a:lvl1pPr defTabSz="1387475">
              <a:defRPr sz="1800"/>
            </a:lvl1pPr>
          </a:lstStyle>
          <a:p>
            <a:endParaRPr lang="pl-PL" alt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2125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8751" tIns="69376" rIns="138751" bIns="69376" numCol="1" anchor="t" anchorCtr="0" compatLnSpc="1">
            <a:prstTxWarp prst="textNoShape">
              <a:avLst/>
            </a:prstTxWarp>
          </a:bodyPr>
          <a:lstStyle>
            <a:lvl1pPr algn="r" defTabSz="1387475">
              <a:defRPr sz="1800"/>
            </a:lvl1pPr>
          </a:lstStyle>
          <a:p>
            <a:endParaRPr lang="pl-PL" altLang="pl-P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74775" y="1076325"/>
            <a:ext cx="7177088" cy="5383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6818313"/>
            <a:ext cx="7942262" cy="646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8751" tIns="69376" rIns="138751" bIns="693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3635038"/>
            <a:ext cx="4302125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8751" tIns="69376" rIns="138751" bIns="69376" numCol="1" anchor="b" anchorCtr="0" compatLnSpc="1">
            <a:prstTxWarp prst="textNoShape">
              <a:avLst/>
            </a:prstTxWarp>
          </a:bodyPr>
          <a:lstStyle>
            <a:lvl1pPr defTabSz="1387475">
              <a:defRPr sz="1800"/>
            </a:lvl1pPr>
          </a:lstStyle>
          <a:p>
            <a:endParaRPr lang="pl-PL" altLang="pl-P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13635038"/>
            <a:ext cx="4302125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8751" tIns="69376" rIns="138751" bIns="69376" numCol="1" anchor="b" anchorCtr="0" compatLnSpc="1">
            <a:prstTxWarp prst="textNoShape">
              <a:avLst/>
            </a:prstTxWarp>
          </a:bodyPr>
          <a:lstStyle>
            <a:lvl1pPr algn="r" defTabSz="1387475">
              <a:defRPr sz="1800"/>
            </a:lvl1pPr>
          </a:lstStyle>
          <a:p>
            <a:fld id="{BEB458F6-AB5E-40DA-9D26-F316032BA94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00174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60438" y="2982913"/>
            <a:ext cx="10880725" cy="20574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20875" y="5440363"/>
            <a:ext cx="8959850" cy="2454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3192C-FDE7-41CB-8B2B-FB98AF48CF7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95574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39763" y="2239963"/>
            <a:ext cx="11522075" cy="63373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186E0-AD74-4976-8159-52545CC8732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2743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282113" y="384175"/>
            <a:ext cx="2879725" cy="8193088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39763" y="384175"/>
            <a:ext cx="8489950" cy="8193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23D35-4B57-473B-B8D8-E06B18C136F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6861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39763" y="2239963"/>
            <a:ext cx="11522075" cy="6337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2922E-8C78-4D29-A385-AB1CA356BEB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9183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1238" y="6169025"/>
            <a:ext cx="10880725" cy="19081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11238" y="4068763"/>
            <a:ext cx="10880725" cy="21002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653BE-91BB-4D6C-A5D7-3938949A061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952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39763" y="2239963"/>
            <a:ext cx="5684837" cy="63373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FE241-9EBC-437F-9BCD-388DF492EF6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1439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9763" y="2149475"/>
            <a:ext cx="5656262" cy="895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9763" y="3044825"/>
            <a:ext cx="5656262" cy="5532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502400" y="2149475"/>
            <a:ext cx="5659438" cy="895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502400" y="3044825"/>
            <a:ext cx="5659438" cy="5532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538F8-64EB-425C-8C65-8D04BEF82A6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80667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46CB0-5BB7-465E-AA82-B4548B4D878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7313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15A95-8A42-4304-80B3-A16C847EFD1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867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9763" y="382588"/>
            <a:ext cx="4211637" cy="16271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5388" y="382588"/>
            <a:ext cx="7156450" cy="81946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9763" y="2009775"/>
            <a:ext cx="4211637" cy="6567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70CC2-6161-4CD3-B79A-22E74FBF799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4531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9838" y="6721475"/>
            <a:ext cx="7680325" cy="79216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509838" y="857250"/>
            <a:ext cx="7680325" cy="5761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509838" y="7513638"/>
            <a:ext cx="7680325" cy="1127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A099D-3C6B-4785-8905-DF5EA92A72A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89437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9763" y="8743950"/>
            <a:ext cx="29876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defTabSz="1279525">
              <a:defRPr sz="2000"/>
            </a:lvl1pPr>
          </a:lstStyle>
          <a:p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563" y="8743950"/>
            <a:ext cx="40544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 defTabSz="1279525">
              <a:defRPr sz="2000"/>
            </a:lvl1pPr>
          </a:lstStyle>
          <a:p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163" y="8743950"/>
            <a:ext cx="29876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 defTabSz="1279525">
              <a:defRPr sz="2000"/>
            </a:lvl1pPr>
          </a:lstStyle>
          <a:p>
            <a:fld id="{61C6D3F7-60B1-428C-9CB1-3B80B66CDEB2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 flipV="1">
            <a:off x="638175" y="479425"/>
            <a:ext cx="1152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4700588" y="101600"/>
            <a:ext cx="33766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79525">
              <a:defRPr>
                <a:solidFill>
                  <a:schemeClr val="tx1"/>
                </a:solidFill>
                <a:latin typeface="Arial" charset="0"/>
              </a:defRPr>
            </a:lvl1pPr>
            <a:lvl2pPr defTabSz="1279525">
              <a:defRPr>
                <a:solidFill>
                  <a:schemeClr val="tx1"/>
                </a:solidFill>
                <a:latin typeface="Arial" charset="0"/>
              </a:defRPr>
            </a:lvl2pPr>
            <a:lvl3pPr defTabSz="1279525">
              <a:defRPr>
                <a:solidFill>
                  <a:schemeClr val="tx1"/>
                </a:solidFill>
                <a:latin typeface="Arial" charset="0"/>
              </a:defRPr>
            </a:lvl3pPr>
            <a:lvl4pPr defTabSz="1279525">
              <a:defRPr>
                <a:solidFill>
                  <a:schemeClr val="tx1"/>
                </a:solidFill>
                <a:latin typeface="Arial" charset="0"/>
              </a:defRPr>
            </a:lvl4pPr>
            <a:lvl5pPr defTabSz="1279525">
              <a:defRPr>
                <a:solidFill>
                  <a:schemeClr val="tx1"/>
                </a:solidFill>
                <a:latin typeface="Arial" charset="0"/>
              </a:defRPr>
            </a:lvl5pPr>
            <a:lvl6pPr defTabSz="1279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279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279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279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l-PL" altLang="pl-PL" sz="1200" b="1" dirty="0"/>
              <a:t>Schemat organizacyjny TUiR „WARTA” S.A.</a:t>
            </a:r>
          </a:p>
        </p:txBody>
      </p:sp>
      <p:pic>
        <p:nvPicPr>
          <p:cNvPr id="1037" name="Picture 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128588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279525" rtl="0" fontAlgn="base">
        <a:spcBef>
          <a:spcPct val="0"/>
        </a:spcBef>
        <a:spcAft>
          <a:spcPct val="0"/>
        </a:spcAft>
        <a:defRPr sz="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sz="900">
          <a:solidFill>
            <a:schemeClr val="tx2"/>
          </a:solidFill>
          <a:latin typeface="Arial" charset="0"/>
        </a:defRPr>
      </a:lvl2pPr>
      <a:lvl3pPr algn="ctr" defTabSz="1279525" rtl="0" fontAlgn="base">
        <a:spcBef>
          <a:spcPct val="0"/>
        </a:spcBef>
        <a:spcAft>
          <a:spcPct val="0"/>
        </a:spcAft>
        <a:defRPr sz="900">
          <a:solidFill>
            <a:schemeClr val="tx2"/>
          </a:solidFill>
          <a:latin typeface="Arial" charset="0"/>
        </a:defRPr>
      </a:lvl3pPr>
      <a:lvl4pPr algn="ctr" defTabSz="1279525" rtl="0" fontAlgn="base">
        <a:spcBef>
          <a:spcPct val="0"/>
        </a:spcBef>
        <a:spcAft>
          <a:spcPct val="0"/>
        </a:spcAft>
        <a:defRPr sz="900">
          <a:solidFill>
            <a:schemeClr val="tx2"/>
          </a:solidFill>
          <a:latin typeface="Arial" charset="0"/>
        </a:defRPr>
      </a:lvl4pPr>
      <a:lvl5pPr algn="ctr" defTabSz="1279525" rtl="0" fontAlgn="base">
        <a:spcBef>
          <a:spcPct val="0"/>
        </a:spcBef>
        <a:spcAft>
          <a:spcPct val="0"/>
        </a:spcAft>
        <a:defRPr sz="900">
          <a:solidFill>
            <a:schemeClr val="tx2"/>
          </a:solidFill>
          <a:latin typeface="Arial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900">
          <a:solidFill>
            <a:schemeClr val="tx2"/>
          </a:solidFill>
          <a:latin typeface="Arial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900">
          <a:solidFill>
            <a:schemeClr val="tx2"/>
          </a:solidFill>
          <a:latin typeface="Arial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900">
          <a:solidFill>
            <a:schemeClr val="tx2"/>
          </a:solidFill>
          <a:latin typeface="Arial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900">
          <a:solidFill>
            <a:schemeClr val="tx2"/>
          </a:solidFill>
          <a:latin typeface="Arial" charset="0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600200" indent="-320675" algn="l" defTabSz="1279525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3369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37941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42513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47085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02306064"/>
              </p:ext>
            </p:extLst>
          </p:nvPr>
        </p:nvGraphicFramePr>
        <p:xfrm>
          <a:off x="93663" y="544137"/>
          <a:ext cx="12601575" cy="8785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234</Words>
  <Application>Microsoft Office PowerPoint</Application>
  <PresentationFormat>Papier A3 (297x420 mm)</PresentationFormat>
  <Paragraphs>152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3" baseType="lpstr">
      <vt:lpstr>Arial</vt:lpstr>
      <vt:lpstr>Projekt domyślny</vt:lpstr>
      <vt:lpstr>Prezentacja programu PowerPoint</vt:lpstr>
    </vt:vector>
  </TitlesOfParts>
  <Company>TUiR WARTA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cwikcent</dc:creator>
  <cp:lastModifiedBy>Ćwiek Krzysztof</cp:lastModifiedBy>
  <cp:revision>170</cp:revision>
  <dcterms:created xsi:type="dcterms:W3CDTF">2010-03-22T09:17:21Z</dcterms:created>
  <dcterms:modified xsi:type="dcterms:W3CDTF">2025-03-20T09:36:29Z</dcterms:modified>
</cp:coreProperties>
</file>