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lsb" ContentType="application/vnd.ms-excel.sheet.binary.macroEnabled.12"/>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charts/chart4.xml" ContentType="application/vnd.openxmlformats-officedocument.drawingml.chart+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embedTrueTypeFonts="1">
  <p:sldMasterIdLst>
    <p:sldMasterId id="2147483663" r:id="rId1"/>
  </p:sldMasterIdLst>
  <p:notesMasterIdLst>
    <p:notesMasterId r:id="rId5"/>
  </p:notesMasterIdLst>
  <p:sldIdLst>
    <p:sldId id="502" r:id="rId2"/>
    <p:sldId id="499" r:id="rId3"/>
    <p:sldId id="504" r:id="rId4"/>
  </p:sldIdLst>
  <p:sldSz cx="9144000" cy="5143500" type="screen16x9"/>
  <p:notesSz cx="6794500" cy="9931400"/>
  <p:embeddedFontLst>
    <p:embeddedFont>
      <p:font typeface="Merriweather Sans" pitchFamily="2" charset="-18"/>
      <p:regular r:id="rId6"/>
      <p:bold r:id="rId7"/>
      <p:italic r:id="rId8"/>
      <p:boldItalic r:id="rId9"/>
    </p:embeddedFont>
    <p:embeddedFont>
      <p:font typeface="Merriweather Sans Light" pitchFamily="2" charset="-18"/>
      <p:regular r:id="rId10"/>
      <p:italic r:id="rId11"/>
    </p:embeddedFont>
  </p:embeddedFontLst>
  <p:custDataLst>
    <p:tags r:id="rId12"/>
  </p:custDataLst>
  <p:defaultTextStyle>
    <a:defPPr>
      <a:defRPr lang="en-US"/>
    </a:defPPr>
    <a:lvl1pPr marL="0" algn="l" defTabSz="779252" rtl="0" eaLnBrk="1" latinLnBrk="0" hangingPunct="1">
      <a:defRPr sz="1500" kern="1200">
        <a:solidFill>
          <a:schemeClr val="tx1"/>
        </a:solidFill>
        <a:latin typeface="+mn-lt"/>
        <a:ea typeface="+mn-ea"/>
        <a:cs typeface="+mn-cs"/>
      </a:defRPr>
    </a:lvl1pPr>
    <a:lvl2pPr marL="389626" algn="l" defTabSz="779252" rtl="0" eaLnBrk="1" latinLnBrk="0" hangingPunct="1">
      <a:defRPr sz="1500" kern="1200">
        <a:solidFill>
          <a:schemeClr val="tx1"/>
        </a:solidFill>
        <a:latin typeface="+mn-lt"/>
        <a:ea typeface="+mn-ea"/>
        <a:cs typeface="+mn-cs"/>
      </a:defRPr>
    </a:lvl2pPr>
    <a:lvl3pPr marL="779252" algn="l" defTabSz="779252" rtl="0" eaLnBrk="1" latinLnBrk="0" hangingPunct="1">
      <a:defRPr sz="1500" kern="1200">
        <a:solidFill>
          <a:schemeClr val="tx1"/>
        </a:solidFill>
        <a:latin typeface="+mn-lt"/>
        <a:ea typeface="+mn-ea"/>
        <a:cs typeface="+mn-cs"/>
      </a:defRPr>
    </a:lvl3pPr>
    <a:lvl4pPr marL="1168878" algn="l" defTabSz="779252" rtl="0" eaLnBrk="1" latinLnBrk="0" hangingPunct="1">
      <a:defRPr sz="1500" kern="1200">
        <a:solidFill>
          <a:schemeClr val="tx1"/>
        </a:solidFill>
        <a:latin typeface="+mn-lt"/>
        <a:ea typeface="+mn-ea"/>
        <a:cs typeface="+mn-cs"/>
      </a:defRPr>
    </a:lvl4pPr>
    <a:lvl5pPr marL="1558503" algn="l" defTabSz="779252" rtl="0" eaLnBrk="1" latinLnBrk="0" hangingPunct="1">
      <a:defRPr sz="1500" kern="1200">
        <a:solidFill>
          <a:schemeClr val="tx1"/>
        </a:solidFill>
        <a:latin typeface="+mn-lt"/>
        <a:ea typeface="+mn-ea"/>
        <a:cs typeface="+mn-cs"/>
      </a:defRPr>
    </a:lvl5pPr>
    <a:lvl6pPr marL="1948129" algn="l" defTabSz="779252" rtl="0" eaLnBrk="1" latinLnBrk="0" hangingPunct="1">
      <a:defRPr sz="1500" kern="1200">
        <a:solidFill>
          <a:schemeClr val="tx1"/>
        </a:solidFill>
        <a:latin typeface="+mn-lt"/>
        <a:ea typeface="+mn-ea"/>
        <a:cs typeface="+mn-cs"/>
      </a:defRPr>
    </a:lvl6pPr>
    <a:lvl7pPr marL="2337755" algn="l" defTabSz="779252" rtl="0" eaLnBrk="1" latinLnBrk="0" hangingPunct="1">
      <a:defRPr sz="1500" kern="1200">
        <a:solidFill>
          <a:schemeClr val="tx1"/>
        </a:solidFill>
        <a:latin typeface="+mn-lt"/>
        <a:ea typeface="+mn-ea"/>
        <a:cs typeface="+mn-cs"/>
      </a:defRPr>
    </a:lvl7pPr>
    <a:lvl8pPr marL="2727381" algn="l" defTabSz="779252" rtl="0" eaLnBrk="1" latinLnBrk="0" hangingPunct="1">
      <a:defRPr sz="1500" kern="1200">
        <a:solidFill>
          <a:schemeClr val="tx1"/>
        </a:solidFill>
        <a:latin typeface="+mn-lt"/>
        <a:ea typeface="+mn-ea"/>
        <a:cs typeface="+mn-cs"/>
      </a:defRPr>
    </a:lvl8pPr>
    <a:lvl9pPr marL="3117007" algn="l" defTabSz="779252" rtl="0" eaLnBrk="1" latinLnBrk="0" hangingPunct="1">
      <a:defRPr sz="1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6" userDrawn="1">
          <p15:clr>
            <a:srgbClr val="A4A3A4"/>
          </p15:clr>
        </p15:guide>
        <p15:guide id="2" pos="249" userDrawn="1">
          <p15:clr>
            <a:srgbClr val="A4A3A4"/>
          </p15:clr>
        </p15:guide>
        <p15:guide id="3" orient="horz" pos="826" userDrawn="1">
          <p15:clr>
            <a:srgbClr val="A4A3A4"/>
          </p15:clr>
        </p15:guide>
        <p15:guide id="4" pos="5534" userDrawn="1">
          <p15:clr>
            <a:srgbClr val="A4A3A4"/>
          </p15:clr>
        </p15:guide>
        <p15:guide id="5" orient="horz" pos="103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0003B"/>
    <a:srgbClr val="C3CFE1"/>
    <a:srgbClr val="DFE5EF"/>
    <a:srgbClr val="9DB1CF"/>
    <a:srgbClr val="5BAD82"/>
    <a:srgbClr val="E2E2E2"/>
    <a:srgbClr val="4D4D4D"/>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52" autoAdjust="0"/>
    <p:restoredTop sz="96921" autoAdjust="0"/>
  </p:normalViewPr>
  <p:slideViewPr>
    <p:cSldViewPr snapToGrid="0" snapToObjects="1" showGuides="1">
      <p:cViewPr varScale="1">
        <p:scale>
          <a:sx n="99" d="100"/>
          <a:sy n="99" d="100"/>
        </p:scale>
        <p:origin x="1210" y="77"/>
      </p:cViewPr>
      <p:guideLst>
        <p:guide orient="horz" pos="3026"/>
        <p:guide pos="249"/>
        <p:guide orient="horz" pos="826"/>
        <p:guide pos="5534"/>
        <p:guide orient="horz" pos="103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heme" Target="theme/theme1.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Binary_Worksheet.xlsb"/></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Binary_Worksheet1.xlsb"/></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Binary_Worksheet2.xlsb"/></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Binary_Worksheet3.xlsb"/></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Binary_Worksheet4.xlsb"/></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Binary_Worksheet5.xlsb"/></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Binary_Worksheet6.xlsb"/></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428409734012451E-2"/>
          <c:y val="0.11674774148714386"/>
          <c:w val="0.9411431805319751"/>
          <c:h val="0.76650451702571232"/>
        </c:manualLayout>
      </c:layout>
      <c:barChart>
        <c:barDir val="col"/>
        <c:grouping val="stacked"/>
        <c:varyColors val="0"/>
        <c:ser>
          <c:idx val="0"/>
          <c:order val="0"/>
          <c:spPr>
            <a:solidFill>
              <a:srgbClr val="6F8DB9"/>
            </a:solidFill>
            <a:ln>
              <a:noFill/>
            </a:ln>
          </c:spPr>
          <c:invertIfNegative val="0"/>
          <c:dLbls>
            <c:dLbl>
              <c:idx val="0"/>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sym typeface="Meri"/>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3ECB-4389-8354-8C8BF215FF41}"/>
                </c:ext>
              </c:extLst>
            </c:dLbl>
            <c:dLbl>
              <c:idx val="1"/>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sym typeface="Meri"/>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3ECB-4389-8354-8C8BF215FF41}"/>
                </c:ext>
              </c:extLst>
            </c:dLbl>
            <c:dLbl>
              <c:idx val="2"/>
              <c:layout>
                <c:manualLayout>
                  <c:x val="0"/>
                  <c:y val="-6.9492703266157052E-4"/>
                </c:manualLayout>
              </c:layout>
              <c:numFmt formatCode="#,##0;&quot;-&quot;#,##0" sourceLinked="0"/>
              <c:spPr>
                <a:noFill/>
                <a:ln>
                  <a:noFill/>
                </a:ln>
              </c:spPr>
              <c:txPr>
                <a:bodyPr wrap="none"/>
                <a:lstStyle/>
                <a:p>
                  <a:pPr>
                    <a:defRPr sz="1200" b="1" kern="1200">
                      <a:solidFill>
                        <a:schemeClr val="bg1"/>
                      </a:solidFill>
                      <a:latin typeface="+mn-lt"/>
                      <a:ea typeface="+mn-ea"/>
                      <a:cs typeface="+mn-cs"/>
                      <a:sym typeface="Meri"/>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3ECB-4389-8354-8C8BF215FF41}"/>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Sheet1!$A$1:$C$1</c:f>
              <c:numCache>
                <c:formatCode>General</c:formatCode>
                <c:ptCount val="3"/>
                <c:pt idx="0">
                  <c:v>50.081788384563097</c:v>
                </c:pt>
                <c:pt idx="1">
                  <c:v>72.75299877350777</c:v>
                </c:pt>
                <c:pt idx="2">
                  <c:v>79.915385572139314</c:v>
                </c:pt>
              </c:numCache>
            </c:numRef>
          </c:val>
          <c:extLst>
            <c:ext xmlns:c16="http://schemas.microsoft.com/office/drawing/2014/chart" uri="{C3380CC4-5D6E-409C-BE32-E72D297353CC}">
              <c16:uniqueId val="{00000003-3ECB-4389-8354-8C8BF215FF41}"/>
            </c:ext>
          </c:extLst>
        </c:ser>
        <c:dLbls>
          <c:showLegendKey val="0"/>
          <c:showVal val="0"/>
          <c:showCatName val="0"/>
          <c:showSerName val="0"/>
          <c:showPercent val="0"/>
          <c:showBubbleSize val="0"/>
        </c:dLbls>
        <c:gapWidth val="80"/>
        <c:overlap val="100"/>
        <c:axId val="1676642416"/>
        <c:axId val="1"/>
      </c:barChart>
      <c:catAx>
        <c:axId val="1676642416"/>
        <c:scaling>
          <c:orientation val="minMax"/>
        </c:scaling>
        <c:delete val="0"/>
        <c:axPos val="b"/>
        <c:majorGridlines>
          <c:spPr>
            <a:ln>
              <a:noFill/>
            </a:ln>
          </c:spPr>
        </c:majorGridlines>
        <c:majorTickMark val="none"/>
        <c:minorTickMark val="none"/>
        <c:tickLblPos val="none"/>
        <c:spPr>
          <a:ln w="9525" cmpd="sng" algn="ctr">
            <a:solidFill>
              <a:schemeClr val="tx1"/>
            </a:solidFill>
            <a:prstDash val="solid"/>
          </a:ln>
        </c:spPr>
        <c:crossAx val="1"/>
        <c:crosses val="min"/>
        <c:auto val="0"/>
        <c:lblAlgn val="ctr"/>
        <c:lblOffset val="100"/>
        <c:noMultiLvlLbl val="0"/>
      </c:catAx>
      <c:valAx>
        <c:axId val="1"/>
        <c:scaling>
          <c:orientation val="minMax"/>
          <c:max val="79.915385572139314"/>
          <c:min val="0"/>
        </c:scaling>
        <c:delete val="1"/>
        <c:axPos val="l"/>
        <c:numFmt formatCode="General" sourceLinked="1"/>
        <c:majorTickMark val="out"/>
        <c:minorTickMark val="none"/>
        <c:tickLblPos val="nextTo"/>
        <c:crossAx val="1676642416"/>
        <c:crosses val="min"/>
        <c:crossBetween val="between"/>
      </c:valAx>
    </c:plotArea>
    <c:plotVisOnly val="0"/>
    <c:dispBlanksAs val="gap"/>
    <c:showDLblsOverMax val="1"/>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799426934097421E-2"/>
          <c:y val="0.11674774148714386"/>
          <c:w val="0.94040114613180514"/>
          <c:h val="0.76650451702571232"/>
        </c:manualLayout>
      </c:layout>
      <c:barChart>
        <c:barDir val="col"/>
        <c:grouping val="stacked"/>
        <c:varyColors val="0"/>
        <c:ser>
          <c:idx val="0"/>
          <c:order val="0"/>
          <c:spPr>
            <a:solidFill>
              <a:srgbClr val="6F8DB9"/>
            </a:solidFill>
            <a:ln>
              <a:noFill/>
            </a:ln>
          </c:spPr>
          <c:invertIfNegative val="0"/>
          <c:dLbls>
            <c:dLbl>
              <c:idx val="0"/>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sym typeface="Meri"/>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9995-4159-8C9A-A1FDF5DF337E}"/>
                </c:ext>
              </c:extLst>
            </c:dLbl>
            <c:dLbl>
              <c:idx val="1"/>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sym typeface="Meri"/>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9995-4159-8C9A-A1FDF5DF337E}"/>
                </c:ext>
              </c:extLst>
            </c:dLbl>
            <c:dLbl>
              <c:idx val="2"/>
              <c:layout>
                <c:manualLayout>
                  <c:x val="0"/>
                  <c:y val="-6.9492703266157052E-4"/>
                </c:manualLayout>
              </c:layout>
              <c:numFmt formatCode="#,##0;&quot;-&quot;#,##0" sourceLinked="0"/>
              <c:spPr>
                <a:noFill/>
                <a:ln>
                  <a:noFill/>
                </a:ln>
              </c:spPr>
              <c:txPr>
                <a:bodyPr wrap="none"/>
                <a:lstStyle/>
                <a:p>
                  <a:pPr>
                    <a:defRPr sz="1200" b="1" kern="1200">
                      <a:solidFill>
                        <a:schemeClr val="bg1"/>
                      </a:solidFill>
                      <a:latin typeface="+mn-lt"/>
                      <a:ea typeface="+mn-ea"/>
                      <a:cs typeface="+mn-cs"/>
                      <a:sym typeface="Meri"/>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9995-4159-8C9A-A1FDF5DF337E}"/>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Sheet1!$A$1:$C$1</c:f>
              <c:numCache>
                <c:formatCode>General</c:formatCode>
                <c:ptCount val="3"/>
                <c:pt idx="0">
                  <c:v>28.700159174015916</c:v>
                </c:pt>
                <c:pt idx="1">
                  <c:v>42.360022209883397</c:v>
                </c:pt>
                <c:pt idx="2">
                  <c:v>46.53637768240344</c:v>
                </c:pt>
              </c:numCache>
            </c:numRef>
          </c:val>
          <c:extLst>
            <c:ext xmlns:c16="http://schemas.microsoft.com/office/drawing/2014/chart" uri="{C3380CC4-5D6E-409C-BE32-E72D297353CC}">
              <c16:uniqueId val="{00000003-9995-4159-8C9A-A1FDF5DF337E}"/>
            </c:ext>
          </c:extLst>
        </c:ser>
        <c:dLbls>
          <c:showLegendKey val="0"/>
          <c:showVal val="0"/>
          <c:showCatName val="0"/>
          <c:showSerName val="0"/>
          <c:showPercent val="0"/>
          <c:showBubbleSize val="0"/>
        </c:dLbls>
        <c:gapWidth val="80"/>
        <c:overlap val="100"/>
        <c:axId val="1524147344"/>
        <c:axId val="1"/>
      </c:barChart>
      <c:catAx>
        <c:axId val="1524147344"/>
        <c:scaling>
          <c:orientation val="minMax"/>
        </c:scaling>
        <c:delete val="0"/>
        <c:axPos val="b"/>
        <c:majorGridlines>
          <c:spPr>
            <a:ln>
              <a:noFill/>
            </a:ln>
          </c:spPr>
        </c:majorGridlines>
        <c:majorTickMark val="none"/>
        <c:minorTickMark val="none"/>
        <c:tickLblPos val="none"/>
        <c:spPr>
          <a:ln w="9525" cmpd="sng" algn="ctr">
            <a:solidFill>
              <a:schemeClr val="tx1"/>
            </a:solidFill>
            <a:prstDash val="solid"/>
          </a:ln>
        </c:spPr>
        <c:crossAx val="1"/>
        <c:crosses val="min"/>
        <c:auto val="0"/>
        <c:lblAlgn val="ctr"/>
        <c:lblOffset val="100"/>
        <c:noMultiLvlLbl val="0"/>
      </c:catAx>
      <c:valAx>
        <c:axId val="1"/>
        <c:scaling>
          <c:orientation val="minMax"/>
          <c:max val="46.53637768240344"/>
          <c:min val="0"/>
        </c:scaling>
        <c:delete val="1"/>
        <c:axPos val="l"/>
        <c:numFmt formatCode="General" sourceLinked="1"/>
        <c:majorTickMark val="out"/>
        <c:minorTickMark val="none"/>
        <c:tickLblPos val="nextTo"/>
        <c:crossAx val="1524147344"/>
        <c:crosses val="min"/>
        <c:crossBetween val="between"/>
      </c:valAx>
    </c:plotArea>
    <c:plotVisOnly val="0"/>
    <c:dispBlanksAs val="gap"/>
    <c:showDLblsOverMax val="1"/>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782359679266894E-2"/>
          <c:y val="0.11674774148714386"/>
          <c:w val="0.9404352806414662"/>
          <c:h val="0.76650451702571232"/>
        </c:manualLayout>
      </c:layout>
      <c:barChart>
        <c:barDir val="col"/>
        <c:grouping val="stacked"/>
        <c:varyColors val="0"/>
        <c:ser>
          <c:idx val="0"/>
          <c:order val="0"/>
          <c:spPr>
            <a:solidFill>
              <a:srgbClr val="6F8DB9"/>
            </a:solidFill>
            <a:ln>
              <a:noFill/>
            </a:ln>
          </c:spPr>
          <c:invertIfNegative val="0"/>
          <c:dLbls>
            <c:dLbl>
              <c:idx val="0"/>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sym typeface="Meri"/>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01E9-4306-8FEE-AC07431412F7}"/>
                </c:ext>
              </c:extLst>
            </c:dLbl>
            <c:dLbl>
              <c:idx val="1"/>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sym typeface="Meri"/>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01E9-4306-8FEE-AC07431412F7}"/>
                </c:ext>
              </c:extLst>
            </c:dLbl>
            <c:dLbl>
              <c:idx val="2"/>
              <c:layout>
                <c:manualLayout>
                  <c:x val="0"/>
                  <c:y val="-6.9492703266157052E-4"/>
                </c:manualLayout>
              </c:layout>
              <c:numFmt formatCode="#,##0;&quot;-&quot;#,##0" sourceLinked="0"/>
              <c:spPr>
                <a:noFill/>
                <a:ln>
                  <a:noFill/>
                </a:ln>
              </c:spPr>
              <c:txPr>
                <a:bodyPr wrap="none"/>
                <a:lstStyle/>
                <a:p>
                  <a:pPr>
                    <a:defRPr sz="1200" b="1" kern="1200">
                      <a:solidFill>
                        <a:schemeClr val="bg1"/>
                      </a:solidFill>
                      <a:latin typeface="+mn-lt"/>
                      <a:ea typeface="+mn-ea"/>
                      <a:cs typeface="+mn-cs"/>
                      <a:sym typeface="Meri"/>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01E9-4306-8FEE-AC07431412F7}"/>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Sheet1!$A$1:$C$1</c:f>
              <c:numCache>
                <c:formatCode>General</c:formatCode>
                <c:ptCount val="3"/>
                <c:pt idx="0">
                  <c:v>23.153205307262567</c:v>
                </c:pt>
                <c:pt idx="1">
                  <c:v>29.97245608327912</c:v>
                </c:pt>
                <c:pt idx="2">
                  <c:v>33.6693825180433</c:v>
                </c:pt>
              </c:numCache>
            </c:numRef>
          </c:val>
          <c:extLst>
            <c:ext xmlns:c16="http://schemas.microsoft.com/office/drawing/2014/chart" uri="{C3380CC4-5D6E-409C-BE32-E72D297353CC}">
              <c16:uniqueId val="{00000003-01E9-4306-8FEE-AC07431412F7}"/>
            </c:ext>
          </c:extLst>
        </c:ser>
        <c:dLbls>
          <c:showLegendKey val="0"/>
          <c:showVal val="0"/>
          <c:showCatName val="0"/>
          <c:showSerName val="0"/>
          <c:showPercent val="0"/>
          <c:showBubbleSize val="0"/>
        </c:dLbls>
        <c:gapWidth val="80"/>
        <c:overlap val="100"/>
        <c:axId val="1425108864"/>
        <c:axId val="1"/>
      </c:barChart>
      <c:catAx>
        <c:axId val="1425108864"/>
        <c:scaling>
          <c:orientation val="minMax"/>
        </c:scaling>
        <c:delete val="0"/>
        <c:axPos val="b"/>
        <c:majorGridlines>
          <c:spPr>
            <a:ln>
              <a:noFill/>
            </a:ln>
          </c:spPr>
        </c:majorGridlines>
        <c:majorTickMark val="none"/>
        <c:minorTickMark val="none"/>
        <c:tickLblPos val="none"/>
        <c:spPr>
          <a:ln w="9525" cmpd="sng" algn="ctr">
            <a:solidFill>
              <a:schemeClr val="tx1"/>
            </a:solidFill>
            <a:prstDash val="solid"/>
          </a:ln>
        </c:spPr>
        <c:crossAx val="1"/>
        <c:crosses val="min"/>
        <c:auto val="0"/>
        <c:lblAlgn val="ctr"/>
        <c:lblOffset val="100"/>
        <c:noMultiLvlLbl val="0"/>
      </c:catAx>
      <c:valAx>
        <c:axId val="1"/>
        <c:scaling>
          <c:orientation val="minMax"/>
          <c:max val="33.6693825180433"/>
          <c:min val="0"/>
        </c:scaling>
        <c:delete val="1"/>
        <c:axPos val="l"/>
        <c:numFmt formatCode="General" sourceLinked="1"/>
        <c:majorTickMark val="out"/>
        <c:minorTickMark val="none"/>
        <c:tickLblPos val="nextTo"/>
        <c:crossAx val="1425108864"/>
        <c:crosses val="min"/>
        <c:crossBetween val="between"/>
      </c:valAx>
    </c:plotArea>
    <c:plotVisOnly val="0"/>
    <c:dispBlanksAs val="gap"/>
    <c:showDLblsOverMax val="1"/>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857142857142856E-2"/>
          <c:y val="5.4966248794599805E-2"/>
          <c:w val="0.87918367346938775"/>
          <c:h val="0.81051108968177432"/>
        </c:manualLayout>
      </c:layout>
      <c:scatterChart>
        <c:scatterStyle val="lineMarker"/>
        <c:varyColors val="0"/>
        <c:ser>
          <c:idx val="0"/>
          <c:order val="0"/>
          <c:spPr>
            <a:ln w="19050" cmpd="sng" algn="ctr">
              <a:solidFill>
                <a:srgbClr val="68CDEE"/>
              </a:solidFill>
              <a:prstDash val="solid"/>
            </a:ln>
          </c:spPr>
          <c:marker>
            <c:symbol val="none"/>
          </c:marker>
          <c:xVal>
            <c:numRef>
              <c:f>Sheet1!$A$1:$I$1</c:f>
              <c:numCache>
                <c:formatCode>General</c:formatCode>
                <c:ptCount val="9"/>
                <c:pt idx="0">
                  <c:v>2017</c:v>
                </c:pt>
                <c:pt idx="1">
                  <c:v>2018</c:v>
                </c:pt>
                <c:pt idx="2">
                  <c:v>2019</c:v>
                </c:pt>
                <c:pt idx="3">
                  <c:v>2020</c:v>
                </c:pt>
                <c:pt idx="4">
                  <c:v>2021</c:v>
                </c:pt>
                <c:pt idx="5">
                  <c:v>2022</c:v>
                </c:pt>
                <c:pt idx="6">
                  <c:v>2023</c:v>
                </c:pt>
                <c:pt idx="7">
                  <c:v>2024</c:v>
                </c:pt>
                <c:pt idx="8">
                  <c:v>2025</c:v>
                </c:pt>
              </c:numCache>
            </c:numRef>
          </c:xVal>
          <c:yVal>
            <c:numRef>
              <c:f>Sheet1!$A$2:$I$2</c:f>
              <c:numCache>
                <c:formatCode>General</c:formatCode>
                <c:ptCount val="9"/>
                <c:pt idx="0">
                  <c:v>89.086808499264464</c:v>
                </c:pt>
                <c:pt idx="1">
                  <c:v>82.424370244475796</c:v>
                </c:pt>
                <c:pt idx="2">
                  <c:v>77.331995150935427</c:v>
                </c:pt>
                <c:pt idx="3">
                  <c:v>68.83056723070483</c:v>
                </c:pt>
                <c:pt idx="4">
                  <c:v>57.404615729330047</c:v>
                </c:pt>
                <c:pt idx="5">
                  <c:v>60.182303294309833</c:v>
                </c:pt>
                <c:pt idx="6">
                  <c:v>61.274782232655838</c:v>
                </c:pt>
                <c:pt idx="7">
                  <c:v>69.776257250661715</c:v>
                </c:pt>
                <c:pt idx="8">
                  <c:v>92.127249516440997</c:v>
                </c:pt>
              </c:numCache>
            </c:numRef>
          </c:yVal>
          <c:smooth val="0"/>
          <c:extLst>
            <c:ext xmlns:c16="http://schemas.microsoft.com/office/drawing/2014/chart" uri="{C3380CC4-5D6E-409C-BE32-E72D297353CC}">
              <c16:uniqueId val="{00000000-6800-4706-B41C-82D19011636F}"/>
            </c:ext>
          </c:extLst>
        </c:ser>
        <c:ser>
          <c:idx val="1"/>
          <c:order val="1"/>
          <c:spPr>
            <a:ln w="19050" cmpd="sng" algn="ctr">
              <a:solidFill>
                <a:srgbClr val="C30C3E"/>
              </a:solidFill>
              <a:prstDash val="solid"/>
            </a:ln>
          </c:spPr>
          <c:marker>
            <c:symbol val="none"/>
          </c:marker>
          <c:xVal>
            <c:numRef>
              <c:f>Sheet1!$A$1:$I$1</c:f>
              <c:numCache>
                <c:formatCode>General</c:formatCode>
                <c:ptCount val="9"/>
                <c:pt idx="0">
                  <c:v>2017</c:v>
                </c:pt>
                <c:pt idx="1">
                  <c:v>2018</c:v>
                </c:pt>
                <c:pt idx="2">
                  <c:v>2019</c:v>
                </c:pt>
                <c:pt idx="3">
                  <c:v>2020</c:v>
                </c:pt>
                <c:pt idx="4">
                  <c:v>2021</c:v>
                </c:pt>
                <c:pt idx="5">
                  <c:v>2022</c:v>
                </c:pt>
                <c:pt idx="6">
                  <c:v>2023</c:v>
                </c:pt>
                <c:pt idx="7">
                  <c:v>2024</c:v>
                </c:pt>
                <c:pt idx="8">
                  <c:v>2025</c:v>
                </c:pt>
              </c:numCache>
            </c:numRef>
          </c:xVal>
          <c:yVal>
            <c:numRef>
              <c:f>Sheet1!$A$3:$I$3</c:f>
              <c:numCache>
                <c:formatCode>General</c:formatCode>
                <c:ptCount val="9"/>
                <c:pt idx="0">
                  <c:v>61.862531442006471</c:v>
                </c:pt>
                <c:pt idx="1">
                  <c:v>60.369610409134943</c:v>
                </c:pt>
                <c:pt idx="2">
                  <c:v>64.159235216166834</c:v>
                </c:pt>
                <c:pt idx="3">
                  <c:v>57.41433292069366</c:v>
                </c:pt>
                <c:pt idx="4">
                  <c:v>45.259307795698923</c:v>
                </c:pt>
                <c:pt idx="5">
                  <c:v>41.494565753602501</c:v>
                </c:pt>
                <c:pt idx="6">
                  <c:v>48.696731639401321</c:v>
                </c:pt>
                <c:pt idx="7">
                  <c:v>49.05073819920981</c:v>
                </c:pt>
                <c:pt idx="8">
                  <c:v>72.75299877350777</c:v>
                </c:pt>
              </c:numCache>
            </c:numRef>
          </c:yVal>
          <c:smooth val="0"/>
          <c:extLst>
            <c:ext xmlns:c16="http://schemas.microsoft.com/office/drawing/2014/chart" uri="{C3380CC4-5D6E-409C-BE32-E72D297353CC}">
              <c16:uniqueId val="{00000001-6800-4706-B41C-82D19011636F}"/>
            </c:ext>
          </c:extLst>
        </c:ser>
        <c:ser>
          <c:idx val="2"/>
          <c:order val="2"/>
          <c:spPr>
            <a:ln w="19050" cmpd="sng" algn="ctr">
              <a:solidFill>
                <a:srgbClr val="003374"/>
              </a:solidFill>
              <a:prstDash val="solid"/>
            </a:ln>
          </c:spPr>
          <c:marker>
            <c:symbol val="none"/>
          </c:marker>
          <c:xVal>
            <c:numRef>
              <c:f>Sheet1!$A$1:$I$1</c:f>
              <c:numCache>
                <c:formatCode>General</c:formatCode>
                <c:ptCount val="9"/>
                <c:pt idx="0">
                  <c:v>2017</c:v>
                </c:pt>
                <c:pt idx="1">
                  <c:v>2018</c:v>
                </c:pt>
                <c:pt idx="2">
                  <c:v>2019</c:v>
                </c:pt>
                <c:pt idx="3">
                  <c:v>2020</c:v>
                </c:pt>
                <c:pt idx="4">
                  <c:v>2021</c:v>
                </c:pt>
                <c:pt idx="5">
                  <c:v>2022</c:v>
                </c:pt>
                <c:pt idx="6">
                  <c:v>2023</c:v>
                </c:pt>
                <c:pt idx="7">
                  <c:v>2024</c:v>
                </c:pt>
                <c:pt idx="8">
                  <c:v>2025</c:v>
                </c:pt>
              </c:numCache>
            </c:numRef>
          </c:xVal>
          <c:yVal>
            <c:numRef>
              <c:f>Sheet1!$A$4:$I$4</c:f>
              <c:numCache>
                <c:formatCode>General</c:formatCode>
                <c:ptCount val="9"/>
                <c:pt idx="0">
                  <c:v>58.801086962301909</c:v>
                </c:pt>
                <c:pt idx="1">
                  <c:v>57.429348913038339</c:v>
                </c:pt>
                <c:pt idx="2">
                  <c:v>49.133000889628889</c:v>
                </c:pt>
                <c:pt idx="3">
                  <c:v>40.514917311383627</c:v>
                </c:pt>
                <c:pt idx="4">
                  <c:v>35.175522833973538</c:v>
                </c:pt>
                <c:pt idx="5">
                  <c:v>36.378486055776889</c:v>
                </c:pt>
                <c:pt idx="6">
                  <c:v>39.740434040737981</c:v>
                </c:pt>
                <c:pt idx="7">
                  <c:v>39.689608913142337</c:v>
                </c:pt>
                <c:pt idx="8">
                  <c:v>50.081788384563097</c:v>
                </c:pt>
              </c:numCache>
            </c:numRef>
          </c:yVal>
          <c:smooth val="0"/>
          <c:extLst>
            <c:ext xmlns:c16="http://schemas.microsoft.com/office/drawing/2014/chart" uri="{C3380CC4-5D6E-409C-BE32-E72D297353CC}">
              <c16:uniqueId val="{00000002-6800-4706-B41C-82D19011636F}"/>
            </c:ext>
          </c:extLst>
        </c:ser>
        <c:ser>
          <c:idx val="3"/>
          <c:order val="3"/>
          <c:spPr>
            <a:ln w="19050" cmpd="sng" algn="ctr">
              <a:solidFill>
                <a:srgbClr val="037630"/>
              </a:solidFill>
              <a:prstDash val="solid"/>
            </a:ln>
          </c:spPr>
          <c:marker>
            <c:symbol val="none"/>
          </c:marker>
          <c:xVal>
            <c:numRef>
              <c:f>Sheet1!$A$1:$I$1</c:f>
              <c:numCache>
                <c:formatCode>General</c:formatCode>
                <c:ptCount val="9"/>
                <c:pt idx="0">
                  <c:v>2017</c:v>
                </c:pt>
                <c:pt idx="1">
                  <c:v>2018</c:v>
                </c:pt>
                <c:pt idx="2">
                  <c:v>2019</c:v>
                </c:pt>
                <c:pt idx="3">
                  <c:v>2020</c:v>
                </c:pt>
                <c:pt idx="4">
                  <c:v>2021</c:v>
                </c:pt>
                <c:pt idx="5">
                  <c:v>2022</c:v>
                </c:pt>
                <c:pt idx="6">
                  <c:v>2023</c:v>
                </c:pt>
                <c:pt idx="7">
                  <c:v>2024</c:v>
                </c:pt>
                <c:pt idx="8">
                  <c:v>2025</c:v>
                </c:pt>
              </c:numCache>
            </c:numRef>
          </c:xVal>
          <c:yVal>
            <c:numRef>
              <c:f>Sheet1!$A$5:$I$5</c:f>
              <c:numCache>
                <c:formatCode>General</c:formatCode>
                <c:ptCount val="9"/>
                <c:pt idx="0">
                  <c:v>100.13681347127374</c:v>
                </c:pt>
                <c:pt idx="1">
                  <c:v>114.45048328087708</c:v>
                </c:pt>
                <c:pt idx="2">
                  <c:v>111.87063167510109</c:v>
                </c:pt>
                <c:pt idx="3">
                  <c:v>95.979079305698718</c:v>
                </c:pt>
                <c:pt idx="4">
                  <c:v>89.736891117478521</c:v>
                </c:pt>
                <c:pt idx="5">
                  <c:v>84.768482697426791</c:v>
                </c:pt>
                <c:pt idx="6">
                  <c:v>88.314312000000001</c:v>
                </c:pt>
                <c:pt idx="7">
                  <c:v>113.46010569734467</c:v>
                </c:pt>
                <c:pt idx="8">
                  <c:v>130.15583712574849</c:v>
                </c:pt>
              </c:numCache>
            </c:numRef>
          </c:yVal>
          <c:smooth val="0"/>
          <c:extLst>
            <c:ext xmlns:c16="http://schemas.microsoft.com/office/drawing/2014/chart" uri="{C3380CC4-5D6E-409C-BE32-E72D297353CC}">
              <c16:uniqueId val="{00000003-6800-4706-B41C-82D19011636F}"/>
            </c:ext>
          </c:extLst>
        </c:ser>
        <c:ser>
          <c:idx val="4"/>
          <c:order val="4"/>
          <c:spPr>
            <a:ln w="19050" cmpd="sng" algn="ctr">
              <a:solidFill>
                <a:srgbClr val="787875"/>
              </a:solidFill>
              <a:prstDash val="solid"/>
            </a:ln>
          </c:spPr>
          <c:marker>
            <c:symbol val="none"/>
          </c:marker>
          <c:xVal>
            <c:numRef>
              <c:f>Sheet1!$A$1:$I$1</c:f>
              <c:numCache>
                <c:formatCode>General</c:formatCode>
                <c:ptCount val="9"/>
                <c:pt idx="0">
                  <c:v>2017</c:v>
                </c:pt>
                <c:pt idx="1">
                  <c:v>2018</c:v>
                </c:pt>
                <c:pt idx="2">
                  <c:v>2019</c:v>
                </c:pt>
                <c:pt idx="3">
                  <c:v>2020</c:v>
                </c:pt>
                <c:pt idx="4">
                  <c:v>2021</c:v>
                </c:pt>
                <c:pt idx="5">
                  <c:v>2022</c:v>
                </c:pt>
                <c:pt idx="6">
                  <c:v>2023</c:v>
                </c:pt>
                <c:pt idx="7">
                  <c:v>2024</c:v>
                </c:pt>
                <c:pt idx="8">
                  <c:v>2025</c:v>
                </c:pt>
              </c:numCache>
            </c:numRef>
          </c:xVal>
          <c:yVal>
            <c:numRef>
              <c:f>Sheet1!$A$6:$I$6</c:f>
              <c:numCache>
                <c:formatCode>General</c:formatCode>
                <c:ptCount val="9"/>
                <c:pt idx="0">
                  <c:v>157.75851471836282</c:v>
                </c:pt>
                <c:pt idx="1">
                  <c:v>159.38525224102969</c:v>
                </c:pt>
                <c:pt idx="2">
                  <c:v>164.81758656100203</c:v>
                </c:pt>
                <c:pt idx="3">
                  <c:v>117.13962790384231</c:v>
                </c:pt>
                <c:pt idx="4">
                  <c:v>104.0878332300062</c:v>
                </c:pt>
                <c:pt idx="5">
                  <c:v>90.576553355010333</c:v>
                </c:pt>
                <c:pt idx="6">
                  <c:v>89.689246648793556</c:v>
                </c:pt>
                <c:pt idx="7">
                  <c:v>105.06697023545091</c:v>
                </c:pt>
                <c:pt idx="8">
                  <c:v>127.94094755661501</c:v>
                </c:pt>
              </c:numCache>
            </c:numRef>
          </c:yVal>
          <c:smooth val="0"/>
          <c:extLst>
            <c:ext xmlns:c16="http://schemas.microsoft.com/office/drawing/2014/chart" uri="{C3380CC4-5D6E-409C-BE32-E72D297353CC}">
              <c16:uniqueId val="{00000004-6800-4706-B41C-82D19011636F}"/>
            </c:ext>
          </c:extLst>
        </c:ser>
        <c:ser>
          <c:idx val="5"/>
          <c:order val="5"/>
          <c:spPr>
            <a:ln w="19050" cmpd="sng" algn="ctr">
              <a:solidFill>
                <a:srgbClr val="054986"/>
              </a:solidFill>
              <a:prstDash val="solid"/>
            </a:ln>
          </c:spPr>
          <c:marker>
            <c:symbol val="none"/>
          </c:marker>
          <c:xVal>
            <c:numRef>
              <c:f>Sheet1!$A$1:$I$1</c:f>
              <c:numCache>
                <c:formatCode>General</c:formatCode>
                <c:ptCount val="9"/>
                <c:pt idx="0">
                  <c:v>2017</c:v>
                </c:pt>
                <c:pt idx="1">
                  <c:v>2018</c:v>
                </c:pt>
                <c:pt idx="2">
                  <c:v>2019</c:v>
                </c:pt>
                <c:pt idx="3">
                  <c:v>2020</c:v>
                </c:pt>
                <c:pt idx="4">
                  <c:v>2021</c:v>
                </c:pt>
                <c:pt idx="5">
                  <c:v>2022</c:v>
                </c:pt>
                <c:pt idx="6">
                  <c:v>2023</c:v>
                </c:pt>
                <c:pt idx="7">
                  <c:v>2024</c:v>
                </c:pt>
                <c:pt idx="8">
                  <c:v>2025</c:v>
                </c:pt>
              </c:numCache>
            </c:numRef>
          </c:xVal>
          <c:yVal>
            <c:numRef>
              <c:f>Sheet1!$A$7:$I$7</c:f>
              <c:numCache>
                <c:formatCode>General</c:formatCode>
                <c:ptCount val="9"/>
                <c:pt idx="0">
                  <c:v>104.16655955495753</c:v>
                </c:pt>
                <c:pt idx="1">
                  <c:v>88.560923549281839</c:v>
                </c:pt>
                <c:pt idx="2">
                  <c:v>79.685891163177359</c:v>
                </c:pt>
                <c:pt idx="3">
                  <c:v>83.324068972918298</c:v>
                </c:pt>
                <c:pt idx="4">
                  <c:v>52.499979432332374</c:v>
                </c:pt>
                <c:pt idx="5">
                  <c:v>40.853791917454856</c:v>
                </c:pt>
                <c:pt idx="6">
                  <c:v>57.31913862718708</c:v>
                </c:pt>
                <c:pt idx="7">
                  <c:v>66.437298061389328</c:v>
                </c:pt>
                <c:pt idx="8">
                  <c:v>79.915385572139314</c:v>
                </c:pt>
              </c:numCache>
            </c:numRef>
          </c:yVal>
          <c:smooth val="0"/>
          <c:extLst>
            <c:ext xmlns:c16="http://schemas.microsoft.com/office/drawing/2014/chart" uri="{C3380CC4-5D6E-409C-BE32-E72D297353CC}">
              <c16:uniqueId val="{00000005-6800-4706-B41C-82D19011636F}"/>
            </c:ext>
          </c:extLst>
        </c:ser>
        <c:ser>
          <c:idx val="6"/>
          <c:order val="6"/>
          <c:spPr>
            <a:ln w="19050" cmpd="sng" algn="ctr">
              <a:solidFill>
                <a:srgbClr val="3D75B5"/>
              </a:solidFill>
              <a:prstDash val="solid"/>
            </a:ln>
          </c:spPr>
          <c:marker>
            <c:symbol val="none"/>
          </c:marker>
          <c:xVal>
            <c:numRef>
              <c:f>Sheet1!$A$1:$I$1</c:f>
              <c:numCache>
                <c:formatCode>General</c:formatCode>
                <c:ptCount val="9"/>
                <c:pt idx="0">
                  <c:v>2017</c:v>
                </c:pt>
                <c:pt idx="1">
                  <c:v>2018</c:v>
                </c:pt>
                <c:pt idx="2">
                  <c:v>2019</c:v>
                </c:pt>
                <c:pt idx="3">
                  <c:v>2020</c:v>
                </c:pt>
                <c:pt idx="4">
                  <c:v>2021</c:v>
                </c:pt>
                <c:pt idx="5">
                  <c:v>2022</c:v>
                </c:pt>
                <c:pt idx="6">
                  <c:v>2023</c:v>
                </c:pt>
                <c:pt idx="7">
                  <c:v>2024</c:v>
                </c:pt>
                <c:pt idx="8">
                  <c:v>2025</c:v>
                </c:pt>
              </c:numCache>
            </c:numRef>
          </c:xVal>
          <c:yVal>
            <c:numRef>
              <c:f>Sheet1!$A$8:$I$8</c:f>
              <c:numCache>
                <c:formatCode>General</c:formatCode>
                <c:ptCount val="9"/>
                <c:pt idx="0">
                  <c:v>197.75706752678948</c:v>
                </c:pt>
                <c:pt idx="1">
                  <c:v>138.26195946891684</c:v>
                </c:pt>
                <c:pt idx="2">
                  <c:v>112.87496520674922</c:v>
                </c:pt>
                <c:pt idx="3">
                  <c:v>88.688598490118338</c:v>
                </c:pt>
                <c:pt idx="4">
                  <c:v>98.993625086147489</c:v>
                </c:pt>
                <c:pt idx="5">
                  <c:v>83.23589547482473</c:v>
                </c:pt>
                <c:pt idx="6">
                  <c:v>93.117863501483683</c:v>
                </c:pt>
                <c:pt idx="7">
                  <c:v>107.22668322295804</c:v>
                </c:pt>
                <c:pt idx="8">
                  <c:v>117.70965571205008</c:v>
                </c:pt>
              </c:numCache>
            </c:numRef>
          </c:yVal>
          <c:smooth val="0"/>
          <c:extLst>
            <c:ext xmlns:c16="http://schemas.microsoft.com/office/drawing/2014/chart" uri="{C3380CC4-5D6E-409C-BE32-E72D297353CC}">
              <c16:uniqueId val="{00000006-6800-4706-B41C-82D19011636F}"/>
            </c:ext>
          </c:extLst>
        </c:ser>
        <c:ser>
          <c:idx val="7"/>
          <c:order val="7"/>
          <c:spPr>
            <a:ln w="19050" cmpd="sng" algn="ctr">
              <a:solidFill>
                <a:srgbClr val="C32013"/>
              </a:solidFill>
              <a:prstDash val="solid"/>
            </a:ln>
          </c:spPr>
          <c:marker>
            <c:symbol val="none"/>
          </c:marker>
          <c:xVal>
            <c:numRef>
              <c:f>Sheet1!$A$1:$I$1</c:f>
              <c:numCache>
                <c:formatCode>General</c:formatCode>
                <c:ptCount val="9"/>
                <c:pt idx="0">
                  <c:v>2017</c:v>
                </c:pt>
                <c:pt idx="1">
                  <c:v>2018</c:v>
                </c:pt>
                <c:pt idx="2">
                  <c:v>2019</c:v>
                </c:pt>
                <c:pt idx="3">
                  <c:v>2020</c:v>
                </c:pt>
                <c:pt idx="4">
                  <c:v>2021</c:v>
                </c:pt>
                <c:pt idx="5">
                  <c:v>2022</c:v>
                </c:pt>
                <c:pt idx="6">
                  <c:v>2023</c:v>
                </c:pt>
                <c:pt idx="7">
                  <c:v>2024</c:v>
                </c:pt>
                <c:pt idx="8">
                  <c:v>2025</c:v>
                </c:pt>
              </c:numCache>
            </c:numRef>
          </c:xVal>
          <c:yVal>
            <c:numRef>
              <c:f>Sheet1!$A$9:$I$9</c:f>
              <c:numCache>
                <c:formatCode>General</c:formatCode>
                <c:ptCount val="9"/>
                <c:pt idx="0">
                  <c:v>146.45638732194303</c:v>
                </c:pt>
                <c:pt idx="1">
                  <c:v>104.36362756793338</c:v>
                </c:pt>
                <c:pt idx="2">
                  <c:v>90.791025087456049</c:v>
                </c:pt>
                <c:pt idx="3">
                  <c:v>73.951773122184534</c:v>
                </c:pt>
                <c:pt idx="4">
                  <c:v>48.744824840764338</c:v>
                </c:pt>
                <c:pt idx="5">
                  <c:v>53.962206378986863</c:v>
                </c:pt>
                <c:pt idx="6">
                  <c:v>58.893093638877907</c:v>
                </c:pt>
                <c:pt idx="7">
                  <c:v>67.240494978479191</c:v>
                </c:pt>
                <c:pt idx="8">
                  <c:v>83.62377281947262</c:v>
                </c:pt>
              </c:numCache>
            </c:numRef>
          </c:yVal>
          <c:smooth val="0"/>
          <c:extLst>
            <c:ext xmlns:c16="http://schemas.microsoft.com/office/drawing/2014/chart" uri="{C3380CC4-5D6E-409C-BE32-E72D297353CC}">
              <c16:uniqueId val="{00000007-6800-4706-B41C-82D19011636F}"/>
            </c:ext>
          </c:extLst>
        </c:ser>
        <c:dLbls>
          <c:showLegendKey val="0"/>
          <c:showVal val="0"/>
          <c:showCatName val="0"/>
          <c:showSerName val="0"/>
          <c:showPercent val="0"/>
          <c:showBubbleSize val="0"/>
        </c:dLbls>
        <c:axId val="4"/>
        <c:axId val="5"/>
      </c:scatterChart>
      <c:valAx>
        <c:axId val="4"/>
        <c:scaling>
          <c:orientation val="minMax"/>
          <c:max val="2025"/>
          <c:min val="2017"/>
        </c:scaling>
        <c:delete val="0"/>
        <c:axPos val="b"/>
        <c:majorGridlines>
          <c:spPr>
            <a:ln>
              <a:noFill/>
            </a:ln>
          </c:spPr>
        </c:majorGridlines>
        <c:numFmt formatCode="0;&quot;-&quot;0" sourceLinked="0"/>
        <c:majorTickMark val="out"/>
        <c:minorTickMark val="none"/>
        <c:tickLblPos val="nextTo"/>
        <c:spPr>
          <a:ln w="9525" cmpd="sng" algn="ctr">
            <a:solidFill>
              <a:schemeClr val="tx1"/>
            </a:solidFill>
            <a:prstDash val="solid"/>
          </a:ln>
        </c:spPr>
        <c:txPr>
          <a:bodyPr wrap="none"/>
          <a:lstStyle/>
          <a:p>
            <a:pPr>
              <a:defRPr sz="1200" b="1" kern="1200">
                <a:solidFill>
                  <a:schemeClr val="tx1"/>
                </a:solidFill>
                <a:latin typeface="+mn-lt"/>
                <a:ea typeface="+mn-ea"/>
                <a:cs typeface="+mn-cs"/>
                <a:sym typeface="+mn-lt"/>
              </a:defRPr>
            </a:pPr>
            <a:endParaRPr lang="pl-PL"/>
          </a:p>
        </c:txPr>
        <c:crossAx val="5"/>
        <c:crosses val="min"/>
        <c:crossBetween val="midCat"/>
        <c:majorUnit val="1"/>
      </c:valAx>
      <c:valAx>
        <c:axId val="5"/>
        <c:scaling>
          <c:orientation val="minMax"/>
          <c:max val="200"/>
          <c:min val="0"/>
        </c:scaling>
        <c:delete val="0"/>
        <c:axPos val="l"/>
        <c:majorGridlines>
          <c:spPr>
            <a:ln>
              <a:noFill/>
            </a:ln>
          </c:spPr>
        </c:majorGridlines>
        <c:numFmt formatCode="#,##0;&quot;-&quot;#,##0" sourceLinked="0"/>
        <c:majorTickMark val="out"/>
        <c:minorTickMark val="none"/>
        <c:tickLblPos val="nextTo"/>
        <c:spPr>
          <a:ln w="9525" cmpd="sng" algn="ctr">
            <a:solidFill>
              <a:schemeClr val="tx1"/>
            </a:solidFill>
            <a:prstDash val="solid"/>
          </a:ln>
        </c:spPr>
        <c:txPr>
          <a:bodyPr wrap="none"/>
          <a:lstStyle/>
          <a:p>
            <a:pPr>
              <a:defRPr sz="1200" b="1" kern="1200">
                <a:solidFill>
                  <a:schemeClr val="tx1"/>
                </a:solidFill>
                <a:latin typeface="+mn-lt"/>
                <a:ea typeface="+mn-ea"/>
                <a:cs typeface="+mn-cs"/>
                <a:sym typeface="+mn-lt"/>
              </a:defRPr>
            </a:pPr>
            <a:endParaRPr lang="pl-PL"/>
          </a:p>
        </c:txPr>
        <c:crossAx val="4"/>
        <c:crosses val="min"/>
        <c:crossBetween val="midCat"/>
        <c:majorUnit val="50"/>
      </c:valAx>
    </c:plotArea>
    <c:plotVisOnly val="0"/>
    <c:dispBlanksAs val="gap"/>
    <c:showDLblsOverMax val="1"/>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428409734012451E-2"/>
          <c:y val="0.11674774148714386"/>
          <c:w val="0.9411431805319751"/>
          <c:h val="0.76650451702571232"/>
        </c:manualLayout>
      </c:layout>
      <c:barChart>
        <c:barDir val="col"/>
        <c:grouping val="stacked"/>
        <c:varyColors val="0"/>
        <c:ser>
          <c:idx val="0"/>
          <c:order val="0"/>
          <c:spPr>
            <a:solidFill>
              <a:srgbClr val="6F8DB9"/>
            </a:solidFill>
            <a:ln>
              <a:noFill/>
            </a:ln>
          </c:spPr>
          <c:invertIfNegative val="0"/>
          <c:dLbls>
            <c:dLbl>
              <c:idx val="0"/>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9709-48D4-B36C-0C310BEE4313}"/>
                </c:ext>
              </c:extLst>
            </c:dLbl>
            <c:dLbl>
              <c:idx val="1"/>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9709-48D4-B36C-0C310BEE4313}"/>
                </c:ext>
              </c:extLst>
            </c:dLbl>
            <c:dLbl>
              <c:idx val="2"/>
              <c:layout>
                <c:manualLayout>
                  <c:x val="0"/>
                  <c:y val="-6.9492703266157052E-4"/>
                </c:manualLayout>
              </c:layout>
              <c:numFmt formatCode="#,##0;&quot;-&quot;#,##0" sourceLinked="0"/>
              <c:spPr>
                <a:noFill/>
                <a:ln>
                  <a:noFill/>
                </a:ln>
              </c:spPr>
              <c:txPr>
                <a:bodyPr wrap="none"/>
                <a:lstStyle/>
                <a:p>
                  <a:pPr>
                    <a:defRPr sz="1200" b="1" kern="1200">
                      <a:solidFill>
                        <a:schemeClr val="bg1"/>
                      </a:solidFill>
                      <a:latin typeface="+mn-lt"/>
                      <a:ea typeface="+mn-ea"/>
                      <a:cs typeface="+mn-cs"/>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9709-48D4-B36C-0C310BEE4313}"/>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Sheet1!$A$1:$C$1</c:f>
              <c:numCache>
                <c:formatCode>General</c:formatCode>
                <c:ptCount val="3"/>
                <c:pt idx="0">
                  <c:v>6155</c:v>
                </c:pt>
                <c:pt idx="1">
                  <c:v>7014</c:v>
                </c:pt>
                <c:pt idx="2">
                  <c:v>8871</c:v>
                </c:pt>
              </c:numCache>
            </c:numRef>
          </c:val>
          <c:extLst>
            <c:ext xmlns:c16="http://schemas.microsoft.com/office/drawing/2014/chart" uri="{C3380CC4-5D6E-409C-BE32-E72D297353CC}">
              <c16:uniqueId val="{00000003-9709-48D4-B36C-0C310BEE4313}"/>
            </c:ext>
          </c:extLst>
        </c:ser>
        <c:dLbls>
          <c:showLegendKey val="0"/>
          <c:showVal val="0"/>
          <c:showCatName val="0"/>
          <c:showSerName val="0"/>
          <c:showPercent val="0"/>
          <c:showBubbleSize val="0"/>
        </c:dLbls>
        <c:gapWidth val="80"/>
        <c:overlap val="100"/>
        <c:axId val="1613862879"/>
        <c:axId val="1"/>
      </c:barChart>
      <c:catAx>
        <c:axId val="1613862879"/>
        <c:scaling>
          <c:orientation val="minMax"/>
        </c:scaling>
        <c:delete val="0"/>
        <c:axPos val="b"/>
        <c:majorGridlines>
          <c:spPr>
            <a:ln>
              <a:noFill/>
            </a:ln>
          </c:spPr>
        </c:majorGridlines>
        <c:majorTickMark val="none"/>
        <c:minorTickMark val="none"/>
        <c:tickLblPos val="none"/>
        <c:spPr>
          <a:ln w="9525" cmpd="sng" algn="ctr">
            <a:solidFill>
              <a:schemeClr val="tx1"/>
            </a:solidFill>
            <a:prstDash val="solid"/>
          </a:ln>
        </c:spPr>
        <c:crossAx val="1"/>
        <c:crosses val="min"/>
        <c:auto val="0"/>
        <c:lblAlgn val="ctr"/>
        <c:lblOffset val="100"/>
        <c:noMultiLvlLbl val="0"/>
      </c:catAx>
      <c:valAx>
        <c:axId val="1"/>
        <c:scaling>
          <c:orientation val="minMax"/>
          <c:max val="8871"/>
          <c:min val="0"/>
        </c:scaling>
        <c:delete val="1"/>
        <c:axPos val="l"/>
        <c:numFmt formatCode="General" sourceLinked="1"/>
        <c:majorTickMark val="out"/>
        <c:minorTickMark val="none"/>
        <c:tickLblPos val="nextTo"/>
        <c:crossAx val="1613862879"/>
        <c:crosses val="min"/>
        <c:crossBetween val="between"/>
      </c:valAx>
    </c:plotArea>
    <c:plotVisOnly val="0"/>
    <c:dispBlanksAs val="gap"/>
    <c:showDLblsOverMax val="1"/>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799426934097421E-2"/>
          <c:y val="0.11674774148714386"/>
          <c:w val="0.94040114613180514"/>
          <c:h val="0.76650451702571232"/>
        </c:manualLayout>
      </c:layout>
      <c:barChart>
        <c:barDir val="col"/>
        <c:grouping val="stacked"/>
        <c:varyColors val="0"/>
        <c:ser>
          <c:idx val="0"/>
          <c:order val="0"/>
          <c:spPr>
            <a:solidFill>
              <a:srgbClr val="6F8DB9"/>
            </a:solidFill>
            <a:ln>
              <a:noFill/>
            </a:ln>
          </c:spPr>
          <c:invertIfNegative val="0"/>
          <c:dLbls>
            <c:dLbl>
              <c:idx val="0"/>
              <c:layout>
                <c:manualLayout>
                  <c:x val="0"/>
                  <c:y val="-6.9492703266157052E-4"/>
                </c:manualLayout>
              </c:layout>
              <c:numFmt formatCode="#,##0;&quot;-&quot;#,##0" sourceLinked="0"/>
              <c:spPr>
                <a:noFill/>
                <a:ln>
                  <a:noFill/>
                </a:ln>
              </c:spPr>
              <c:txPr>
                <a:bodyPr wrap="none"/>
                <a:lstStyle/>
                <a:p>
                  <a:pPr>
                    <a:defRPr sz="1200" b="1" kern="1200">
                      <a:solidFill>
                        <a:schemeClr val="bg1"/>
                      </a:solidFill>
                      <a:latin typeface="+mn-lt"/>
                      <a:ea typeface="+mn-ea"/>
                      <a:cs typeface="+mn-cs"/>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124C-4080-AD7D-143EF5F757E1}"/>
                </c:ext>
              </c:extLst>
            </c:dLbl>
            <c:dLbl>
              <c:idx val="1"/>
              <c:layout>
                <c:manualLayout>
                  <c:x val="0"/>
                  <c:y val="-6.9492703266157052E-4"/>
                </c:manualLayout>
              </c:layout>
              <c:numFmt formatCode="#,##0;&quot;-&quot;#,##0" sourceLinked="0"/>
              <c:spPr>
                <a:noFill/>
                <a:ln>
                  <a:noFill/>
                </a:ln>
              </c:spPr>
              <c:txPr>
                <a:bodyPr wrap="none"/>
                <a:lstStyle/>
                <a:p>
                  <a:pPr>
                    <a:defRPr sz="1200" b="1" kern="1200">
                      <a:solidFill>
                        <a:schemeClr val="bg1"/>
                      </a:solidFill>
                      <a:latin typeface="+mn-lt"/>
                      <a:ea typeface="+mn-ea"/>
                      <a:cs typeface="+mn-cs"/>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124C-4080-AD7D-143EF5F757E1}"/>
                </c:ext>
              </c:extLst>
            </c:dLbl>
            <c:dLbl>
              <c:idx val="2"/>
              <c:layout>
                <c:manualLayout>
                  <c:x val="0"/>
                  <c:y val="-6.9492703266157052E-4"/>
                </c:manualLayout>
              </c:layout>
              <c:numFmt formatCode="#,##0;&quot;-&quot;#,##0" sourceLinked="0"/>
              <c:spPr>
                <a:noFill/>
                <a:ln>
                  <a:noFill/>
                </a:ln>
              </c:spPr>
              <c:txPr>
                <a:bodyPr wrap="none"/>
                <a:lstStyle/>
                <a:p>
                  <a:pPr>
                    <a:defRPr sz="1200" b="1" kern="1200">
                      <a:solidFill>
                        <a:schemeClr val="bg1"/>
                      </a:solidFill>
                      <a:latin typeface="+mn-lt"/>
                      <a:ea typeface="+mn-ea"/>
                      <a:cs typeface="+mn-cs"/>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124C-4080-AD7D-143EF5F757E1}"/>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Sheet1!$A$1:$C$1</c:f>
              <c:numCache>
                <c:formatCode>General</c:formatCode>
                <c:ptCount val="3"/>
                <c:pt idx="0">
                  <c:v>197</c:v>
                </c:pt>
                <c:pt idx="1">
                  <c:v>204</c:v>
                </c:pt>
                <c:pt idx="2">
                  <c:v>386</c:v>
                </c:pt>
              </c:numCache>
            </c:numRef>
          </c:val>
          <c:extLst>
            <c:ext xmlns:c16="http://schemas.microsoft.com/office/drawing/2014/chart" uri="{C3380CC4-5D6E-409C-BE32-E72D297353CC}">
              <c16:uniqueId val="{00000003-124C-4080-AD7D-143EF5F757E1}"/>
            </c:ext>
          </c:extLst>
        </c:ser>
        <c:dLbls>
          <c:showLegendKey val="0"/>
          <c:showVal val="0"/>
          <c:showCatName val="0"/>
          <c:showSerName val="0"/>
          <c:showPercent val="0"/>
          <c:showBubbleSize val="0"/>
        </c:dLbls>
        <c:gapWidth val="80"/>
        <c:overlap val="100"/>
        <c:axId val="1379803487"/>
        <c:axId val="1"/>
      </c:barChart>
      <c:catAx>
        <c:axId val="1379803487"/>
        <c:scaling>
          <c:orientation val="minMax"/>
        </c:scaling>
        <c:delete val="0"/>
        <c:axPos val="b"/>
        <c:majorGridlines>
          <c:spPr>
            <a:ln>
              <a:noFill/>
            </a:ln>
          </c:spPr>
        </c:majorGridlines>
        <c:majorTickMark val="none"/>
        <c:minorTickMark val="none"/>
        <c:tickLblPos val="none"/>
        <c:spPr>
          <a:ln w="9525" cmpd="sng" algn="ctr">
            <a:solidFill>
              <a:schemeClr val="tx1"/>
            </a:solidFill>
            <a:prstDash val="solid"/>
          </a:ln>
        </c:spPr>
        <c:crossAx val="1"/>
        <c:crosses val="min"/>
        <c:auto val="0"/>
        <c:lblAlgn val="ctr"/>
        <c:lblOffset val="100"/>
        <c:noMultiLvlLbl val="0"/>
      </c:catAx>
      <c:valAx>
        <c:axId val="1"/>
        <c:scaling>
          <c:orientation val="minMax"/>
          <c:max val="386"/>
          <c:min val="0"/>
        </c:scaling>
        <c:delete val="1"/>
        <c:axPos val="l"/>
        <c:numFmt formatCode="General" sourceLinked="1"/>
        <c:majorTickMark val="out"/>
        <c:minorTickMark val="none"/>
        <c:tickLblPos val="nextTo"/>
        <c:crossAx val="1379803487"/>
        <c:crosses val="min"/>
        <c:crossBetween val="between"/>
      </c:valAx>
    </c:plotArea>
    <c:plotVisOnly val="0"/>
    <c:dispBlanksAs val="gap"/>
    <c:showDLblsOverMax val="1"/>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9782359679266894E-2"/>
          <c:y val="0.11674774148714386"/>
          <c:w val="0.9404352806414662"/>
          <c:h val="0.76650451702571232"/>
        </c:manualLayout>
      </c:layout>
      <c:barChart>
        <c:barDir val="col"/>
        <c:grouping val="stacked"/>
        <c:varyColors val="0"/>
        <c:ser>
          <c:idx val="0"/>
          <c:order val="0"/>
          <c:spPr>
            <a:solidFill>
              <a:srgbClr val="6F8DB9"/>
            </a:solidFill>
            <a:ln>
              <a:noFill/>
            </a:ln>
          </c:spPr>
          <c:invertIfNegative val="0"/>
          <c:dLbls>
            <c:dLbl>
              <c:idx val="0"/>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C129-4756-A4DA-6BD25DA72A83}"/>
                </c:ext>
              </c:extLst>
            </c:dLbl>
            <c:dLbl>
              <c:idx val="1"/>
              <c:layout>
                <c:manualLayout>
                  <c:x val="0"/>
                  <c:y val="0"/>
                </c:manualLayout>
              </c:layout>
              <c:numFmt formatCode="#,##0;&quot;-&quot;#,##0" sourceLinked="0"/>
              <c:spPr>
                <a:noFill/>
                <a:ln>
                  <a:noFill/>
                </a:ln>
              </c:spPr>
              <c:txPr>
                <a:bodyPr wrap="none"/>
                <a:lstStyle/>
                <a:p>
                  <a:pPr>
                    <a:defRPr sz="1200" b="1" kern="1200">
                      <a:solidFill>
                        <a:schemeClr val="bg1"/>
                      </a:solidFill>
                      <a:latin typeface="+mn-lt"/>
                      <a:ea typeface="+mn-ea"/>
                      <a:cs typeface="+mn-cs"/>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C129-4756-A4DA-6BD25DA72A83}"/>
                </c:ext>
              </c:extLst>
            </c:dLbl>
            <c:dLbl>
              <c:idx val="2"/>
              <c:layout>
                <c:manualLayout>
                  <c:x val="0"/>
                  <c:y val="-6.9492703266157052E-4"/>
                </c:manualLayout>
              </c:layout>
              <c:numFmt formatCode="#,##0;&quot;-&quot;#,##0" sourceLinked="0"/>
              <c:spPr>
                <a:noFill/>
                <a:ln>
                  <a:noFill/>
                </a:ln>
              </c:spPr>
              <c:txPr>
                <a:bodyPr wrap="none"/>
                <a:lstStyle/>
                <a:p>
                  <a:pPr>
                    <a:defRPr sz="1200" b="1" kern="1200">
                      <a:solidFill>
                        <a:schemeClr val="bg1"/>
                      </a:solidFill>
                      <a:latin typeface="+mn-lt"/>
                      <a:ea typeface="+mn-ea"/>
                      <a:cs typeface="+mn-cs"/>
                    </a:defRPr>
                  </a:pPr>
                  <a:endParaRPr lang="pl-PL"/>
                </a:p>
              </c:txPr>
              <c:dLblPos val="ct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C129-4756-A4DA-6BD25DA72A83}"/>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val>
            <c:numRef>
              <c:f>Sheet1!$A$1:$C$1</c:f>
              <c:numCache>
                <c:formatCode>General</c:formatCode>
                <c:ptCount val="3"/>
                <c:pt idx="0">
                  <c:v>463</c:v>
                </c:pt>
                <c:pt idx="1">
                  <c:v>781</c:v>
                </c:pt>
                <c:pt idx="2">
                  <c:v>1162</c:v>
                </c:pt>
              </c:numCache>
            </c:numRef>
          </c:val>
          <c:extLst>
            <c:ext xmlns:c16="http://schemas.microsoft.com/office/drawing/2014/chart" uri="{C3380CC4-5D6E-409C-BE32-E72D297353CC}">
              <c16:uniqueId val="{00000003-C129-4756-A4DA-6BD25DA72A83}"/>
            </c:ext>
          </c:extLst>
        </c:ser>
        <c:dLbls>
          <c:showLegendKey val="0"/>
          <c:showVal val="0"/>
          <c:showCatName val="0"/>
          <c:showSerName val="0"/>
          <c:showPercent val="0"/>
          <c:showBubbleSize val="0"/>
        </c:dLbls>
        <c:gapWidth val="80"/>
        <c:overlap val="100"/>
        <c:axId val="1662091087"/>
        <c:axId val="1"/>
      </c:barChart>
      <c:catAx>
        <c:axId val="1662091087"/>
        <c:scaling>
          <c:orientation val="minMax"/>
        </c:scaling>
        <c:delete val="0"/>
        <c:axPos val="b"/>
        <c:majorGridlines>
          <c:spPr>
            <a:ln>
              <a:noFill/>
            </a:ln>
          </c:spPr>
        </c:majorGridlines>
        <c:majorTickMark val="none"/>
        <c:minorTickMark val="none"/>
        <c:tickLblPos val="none"/>
        <c:spPr>
          <a:ln w="9525" cmpd="sng" algn="ctr">
            <a:solidFill>
              <a:schemeClr val="tx1"/>
            </a:solidFill>
            <a:prstDash val="solid"/>
          </a:ln>
        </c:spPr>
        <c:crossAx val="1"/>
        <c:crosses val="min"/>
        <c:auto val="0"/>
        <c:lblAlgn val="ctr"/>
        <c:lblOffset val="100"/>
        <c:noMultiLvlLbl val="0"/>
      </c:catAx>
      <c:valAx>
        <c:axId val="1"/>
        <c:scaling>
          <c:orientation val="minMax"/>
          <c:max val="1162"/>
          <c:min val="0"/>
        </c:scaling>
        <c:delete val="1"/>
        <c:axPos val="l"/>
        <c:numFmt formatCode="General" sourceLinked="1"/>
        <c:majorTickMark val="out"/>
        <c:minorTickMark val="none"/>
        <c:tickLblPos val="nextTo"/>
        <c:crossAx val="1662091087"/>
        <c:crosses val="min"/>
        <c:crossBetween val="between"/>
      </c:valAx>
    </c:plotArea>
    <c:plotVisOnly val="0"/>
    <c:dispBlanksAs val="gap"/>
    <c:showDLblsOverMax val="1"/>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5564" tIns="47782" rIns="95564" bIns="47782" rtlCol="0"/>
          <a:lstStyle>
            <a:lvl1pPr algn="l">
              <a:defRPr sz="1300"/>
            </a:lvl1pPr>
          </a:lstStyle>
          <a:p>
            <a:endParaRPr lang="en-US"/>
          </a:p>
        </p:txBody>
      </p:sp>
      <p:sp>
        <p:nvSpPr>
          <p:cNvPr id="3" name="Date Placeholder 2"/>
          <p:cNvSpPr>
            <a:spLocks noGrp="1"/>
          </p:cNvSpPr>
          <p:nvPr>
            <p:ph type="dt" idx="1"/>
          </p:nvPr>
        </p:nvSpPr>
        <p:spPr>
          <a:xfrm>
            <a:off x="3848644" y="0"/>
            <a:ext cx="2944283" cy="496570"/>
          </a:xfrm>
          <a:prstGeom prst="rect">
            <a:avLst/>
          </a:prstGeom>
        </p:spPr>
        <p:txBody>
          <a:bodyPr vert="horz" lIns="95564" tIns="47782" rIns="95564" bIns="47782" rtlCol="0"/>
          <a:lstStyle>
            <a:lvl1pPr algn="r">
              <a:defRPr sz="1300"/>
            </a:lvl1pPr>
          </a:lstStyle>
          <a:p>
            <a:fld id="{FA75A6CE-42F9-4E01-AD14-17456ACECB09}" type="datetimeFigureOut">
              <a:rPr lang="en-US" smtClean="0"/>
              <a:pPr/>
              <a:t>4/23/2026</a:t>
            </a:fld>
            <a:endParaRPr lang="en-US"/>
          </a:p>
        </p:txBody>
      </p:sp>
      <p:sp>
        <p:nvSpPr>
          <p:cNvPr id="4" name="Slide Image Placeholder 3"/>
          <p:cNvSpPr>
            <a:spLocks noGrp="1" noRot="1" noChangeAspect="1"/>
          </p:cNvSpPr>
          <p:nvPr>
            <p:ph type="sldImg" idx="2"/>
          </p:nvPr>
        </p:nvSpPr>
        <p:spPr>
          <a:xfrm>
            <a:off x="87313" y="744538"/>
            <a:ext cx="6619875" cy="3724275"/>
          </a:xfrm>
          <a:prstGeom prst="rect">
            <a:avLst/>
          </a:prstGeom>
          <a:noFill/>
          <a:ln w="12700">
            <a:solidFill>
              <a:prstClr val="black"/>
            </a:solidFill>
          </a:ln>
        </p:spPr>
        <p:txBody>
          <a:bodyPr vert="horz" lIns="95564" tIns="47782" rIns="95564" bIns="47782" rtlCol="0" anchor="ctr"/>
          <a:lstStyle/>
          <a:p>
            <a:endParaRPr lang="nl-NL"/>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5564" tIns="47782" rIns="95564" bIns="47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3107"/>
            <a:ext cx="2944283" cy="496570"/>
          </a:xfrm>
          <a:prstGeom prst="rect">
            <a:avLst/>
          </a:prstGeom>
        </p:spPr>
        <p:txBody>
          <a:bodyPr vert="horz" lIns="95564" tIns="47782" rIns="95564" bIns="47782" rtlCol="0" anchor="b"/>
          <a:lstStyle>
            <a:lvl1pPr algn="l">
              <a:defRPr sz="1300"/>
            </a:lvl1pPr>
          </a:lstStyle>
          <a:p>
            <a:endParaRPr lang="en-US"/>
          </a:p>
        </p:txBody>
      </p:sp>
      <p:sp>
        <p:nvSpPr>
          <p:cNvPr id="7" name="Slide Number Placeholder 6"/>
          <p:cNvSpPr>
            <a:spLocks noGrp="1"/>
          </p:cNvSpPr>
          <p:nvPr>
            <p:ph type="sldNum" sz="quarter" idx="5"/>
          </p:nvPr>
        </p:nvSpPr>
        <p:spPr>
          <a:xfrm>
            <a:off x="3848644" y="9433107"/>
            <a:ext cx="2944283" cy="496570"/>
          </a:xfrm>
          <a:prstGeom prst="rect">
            <a:avLst/>
          </a:prstGeom>
        </p:spPr>
        <p:txBody>
          <a:bodyPr vert="horz" lIns="95564" tIns="47782" rIns="95564" bIns="47782" rtlCol="0" anchor="b"/>
          <a:lstStyle>
            <a:lvl1pPr algn="r">
              <a:defRPr sz="1300"/>
            </a:lvl1pPr>
          </a:lstStyle>
          <a:p>
            <a:fld id="{0B1C575A-FA3C-4170-BDE2-E20A3839939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779252" rtl="0" eaLnBrk="1" latinLnBrk="0" hangingPunct="1">
      <a:defRPr sz="1000" kern="1200">
        <a:solidFill>
          <a:schemeClr val="tx1"/>
        </a:solidFill>
        <a:latin typeface="+mn-lt"/>
        <a:ea typeface="+mn-ea"/>
        <a:cs typeface="+mn-cs"/>
      </a:defRPr>
    </a:lvl1pPr>
    <a:lvl2pPr marL="389626" algn="l" defTabSz="779252" rtl="0" eaLnBrk="1" latinLnBrk="0" hangingPunct="1">
      <a:defRPr sz="1000" kern="1200">
        <a:solidFill>
          <a:schemeClr val="tx1"/>
        </a:solidFill>
        <a:latin typeface="+mn-lt"/>
        <a:ea typeface="+mn-ea"/>
        <a:cs typeface="+mn-cs"/>
      </a:defRPr>
    </a:lvl2pPr>
    <a:lvl3pPr marL="779252" algn="l" defTabSz="779252" rtl="0" eaLnBrk="1" latinLnBrk="0" hangingPunct="1">
      <a:defRPr sz="1000" kern="1200">
        <a:solidFill>
          <a:schemeClr val="tx1"/>
        </a:solidFill>
        <a:latin typeface="+mn-lt"/>
        <a:ea typeface="+mn-ea"/>
        <a:cs typeface="+mn-cs"/>
      </a:defRPr>
    </a:lvl3pPr>
    <a:lvl4pPr marL="1168878" algn="l" defTabSz="779252" rtl="0" eaLnBrk="1" latinLnBrk="0" hangingPunct="1">
      <a:defRPr sz="1000" kern="1200">
        <a:solidFill>
          <a:schemeClr val="tx1"/>
        </a:solidFill>
        <a:latin typeface="+mn-lt"/>
        <a:ea typeface="+mn-ea"/>
        <a:cs typeface="+mn-cs"/>
      </a:defRPr>
    </a:lvl4pPr>
    <a:lvl5pPr marL="1558503" algn="l" defTabSz="779252" rtl="0" eaLnBrk="1" latinLnBrk="0" hangingPunct="1">
      <a:defRPr sz="1000" kern="1200">
        <a:solidFill>
          <a:schemeClr val="tx1"/>
        </a:solidFill>
        <a:latin typeface="+mn-lt"/>
        <a:ea typeface="+mn-ea"/>
        <a:cs typeface="+mn-cs"/>
      </a:defRPr>
    </a:lvl5pPr>
    <a:lvl6pPr marL="1948129" algn="l" defTabSz="779252" rtl="0" eaLnBrk="1" latinLnBrk="0" hangingPunct="1">
      <a:defRPr sz="1000" kern="1200">
        <a:solidFill>
          <a:schemeClr val="tx1"/>
        </a:solidFill>
        <a:latin typeface="+mn-lt"/>
        <a:ea typeface="+mn-ea"/>
        <a:cs typeface="+mn-cs"/>
      </a:defRPr>
    </a:lvl6pPr>
    <a:lvl7pPr marL="2337755" algn="l" defTabSz="779252" rtl="0" eaLnBrk="1" latinLnBrk="0" hangingPunct="1">
      <a:defRPr sz="1000" kern="1200">
        <a:solidFill>
          <a:schemeClr val="tx1"/>
        </a:solidFill>
        <a:latin typeface="+mn-lt"/>
        <a:ea typeface="+mn-ea"/>
        <a:cs typeface="+mn-cs"/>
      </a:defRPr>
    </a:lvl7pPr>
    <a:lvl8pPr marL="2727381" algn="l" defTabSz="779252" rtl="0" eaLnBrk="1" latinLnBrk="0" hangingPunct="1">
      <a:defRPr sz="1000" kern="1200">
        <a:solidFill>
          <a:schemeClr val="tx1"/>
        </a:solidFill>
        <a:latin typeface="+mn-lt"/>
        <a:ea typeface="+mn-ea"/>
        <a:cs typeface="+mn-cs"/>
      </a:defRPr>
    </a:lvl8pPr>
    <a:lvl9pPr marL="3117007" algn="l" defTabSz="779252" rtl="0" eaLnBrk="1" latinLnBrk="0" hangingPunct="1">
      <a:defRPr sz="1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7.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5.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5.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5.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6.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_1_Okładka">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143500" y="1890000"/>
            <a:ext cx="3622500" cy="1247427"/>
          </a:xfrm>
          <a:prstGeom prst="rect">
            <a:avLst/>
          </a:prstGeom>
        </p:spPr>
        <p:txBody>
          <a:bodyPr lIns="0" tIns="0" rIns="0" bIns="0" anchor="b" anchorCtr="0"/>
          <a:lstStyle>
            <a:lvl1pPr>
              <a:defRPr sz="2513" b="1" i="0">
                <a:solidFill>
                  <a:srgbClr val="002F56"/>
                </a:solidFill>
                <a:latin typeface="Merriweather Sans"/>
                <a:cs typeface="Merriweather Sans"/>
              </a:defRPr>
            </a:lvl1pPr>
          </a:lstStyle>
          <a:p>
            <a:r>
              <a:rPr lang="pl-PL" dirty="0"/>
              <a:t>Tytuł </a:t>
            </a:r>
            <a:r>
              <a:rPr lang="pl-PL" dirty="0" err="1"/>
              <a:t>prezenacji</a:t>
            </a:r>
            <a:r>
              <a:rPr lang="pl-PL" dirty="0"/>
              <a:t>:</a:t>
            </a:r>
            <a:br>
              <a:rPr lang="pl-PL" dirty="0"/>
            </a:br>
            <a:r>
              <a:rPr lang="pl-PL" dirty="0"/>
              <a:t>Ciekawy temat oraz nasze nowe zasady</a:t>
            </a:r>
            <a:endParaRPr dirty="0"/>
          </a:p>
        </p:txBody>
      </p:sp>
      <p:sp>
        <p:nvSpPr>
          <p:cNvPr id="3" name="Holder 3"/>
          <p:cNvSpPr>
            <a:spLocks noGrp="1"/>
          </p:cNvSpPr>
          <p:nvPr>
            <p:ph type="body" idx="1" hasCustomPrompt="1"/>
          </p:nvPr>
        </p:nvSpPr>
        <p:spPr>
          <a:xfrm>
            <a:off x="5143500" y="3457575"/>
            <a:ext cx="3622500" cy="485775"/>
          </a:xfrm>
          <a:prstGeom prst="rect">
            <a:avLst/>
          </a:prstGeom>
        </p:spPr>
        <p:txBody>
          <a:bodyPr lIns="0" tIns="0" rIns="0" bIns="0"/>
          <a:lstStyle>
            <a:lvl1pPr algn="l">
              <a:lnSpc>
                <a:spcPts val="1575"/>
              </a:lnSpc>
              <a:defRPr sz="1200" b="0" i="0">
                <a:solidFill>
                  <a:schemeClr val="tx1"/>
                </a:solidFill>
              </a:defRPr>
            </a:lvl1pPr>
          </a:lstStyle>
          <a:p>
            <a:r>
              <a:rPr lang="pl-PL" dirty="0"/>
              <a:t>Autor: Krzysztof Kowalski </a:t>
            </a:r>
          </a:p>
          <a:p>
            <a:r>
              <a:rPr lang="pl-PL" dirty="0"/>
              <a:t>Wrocław, Maj 2021 r.</a:t>
            </a:r>
            <a:endParaRPr dirty="0"/>
          </a:p>
        </p:txBody>
      </p:sp>
      <p:sp>
        <p:nvSpPr>
          <p:cNvPr id="5" name="Symbol zastępczy tekstu 4">
            <a:extLst>
              <a:ext uri="{FF2B5EF4-FFF2-40B4-BE49-F238E27FC236}">
                <a16:creationId xmlns:a16="http://schemas.microsoft.com/office/drawing/2014/main" id="{D4513C73-0CB2-4D73-8429-1C365C696D56}"/>
              </a:ext>
            </a:extLst>
          </p:cNvPr>
          <p:cNvSpPr>
            <a:spLocks noGrp="1"/>
          </p:cNvSpPr>
          <p:nvPr>
            <p:ph type="body" sz="quarter" idx="10" hasCustomPrompt="1"/>
          </p:nvPr>
        </p:nvSpPr>
        <p:spPr>
          <a:xfrm>
            <a:off x="5143500" y="4629150"/>
            <a:ext cx="3622477" cy="115491"/>
          </a:xfrm>
          <a:prstGeom prst="rect">
            <a:avLst/>
          </a:prstGeom>
        </p:spPr>
        <p:txBody>
          <a:bodyPr anchor="ctr"/>
          <a:lstStyle>
            <a:lvl1pPr algn="l">
              <a:lnSpc>
                <a:spcPct val="100000"/>
              </a:lnSpc>
              <a:defRPr sz="750">
                <a:solidFill>
                  <a:srgbClr val="939598"/>
                </a:solidFill>
                <a:latin typeface="+mn-lt"/>
              </a:defRPr>
            </a:lvl1pPr>
            <a:lvl2pPr algn="l">
              <a:lnSpc>
                <a:spcPct val="100000"/>
              </a:lnSpc>
              <a:defRPr sz="750">
                <a:solidFill>
                  <a:srgbClr val="939598"/>
                </a:solidFill>
                <a:latin typeface="+mn-lt"/>
              </a:defRPr>
            </a:lvl2pPr>
            <a:lvl3pPr algn="l">
              <a:lnSpc>
                <a:spcPct val="100000"/>
              </a:lnSpc>
              <a:defRPr sz="750">
                <a:solidFill>
                  <a:srgbClr val="939598"/>
                </a:solidFill>
                <a:latin typeface="+mn-lt"/>
              </a:defRPr>
            </a:lvl3pPr>
            <a:lvl4pPr algn="l">
              <a:lnSpc>
                <a:spcPct val="100000"/>
              </a:lnSpc>
              <a:defRPr sz="750">
                <a:solidFill>
                  <a:srgbClr val="939598"/>
                </a:solidFill>
                <a:latin typeface="+mn-lt"/>
              </a:defRPr>
            </a:lvl4pPr>
            <a:lvl5pPr algn="l">
              <a:lnSpc>
                <a:spcPct val="100000"/>
              </a:lnSpc>
              <a:defRPr sz="750">
                <a:solidFill>
                  <a:srgbClr val="939598"/>
                </a:solidFill>
                <a:latin typeface="+mn-lt"/>
              </a:defRPr>
            </a:lvl5pPr>
          </a:lstStyle>
          <a:p>
            <a:pPr lvl="0"/>
            <a:r>
              <a:rPr lang="pl-PL" dirty="0"/>
              <a:t>Przykładowy klasyfikator: Niniejsza prezentacja zawiera informacje poufne.</a:t>
            </a:r>
          </a:p>
        </p:txBody>
      </p:sp>
      <p:pic>
        <p:nvPicPr>
          <p:cNvPr id="6" name="Obraz 5">
            <a:extLst>
              <a:ext uri="{FF2B5EF4-FFF2-40B4-BE49-F238E27FC236}">
                <a16:creationId xmlns:a16="http://schemas.microsoft.com/office/drawing/2014/main" id="{AD095287-11A1-4A4C-B2A5-2C48259EF19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4579144" cy="4395978"/>
          </a:xfrm>
          <a:prstGeom prst="rect">
            <a:avLst/>
          </a:prstGeom>
        </p:spPr>
      </p:pic>
      <p:pic>
        <p:nvPicPr>
          <p:cNvPr id="7" name="Grafika 6">
            <a:extLst>
              <a:ext uri="{FF2B5EF4-FFF2-40B4-BE49-F238E27FC236}">
                <a16:creationId xmlns:a16="http://schemas.microsoft.com/office/drawing/2014/main" id="{BE4B4001-BA2D-42BA-ACD6-C6985F204775}"/>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7051500" y="337500"/>
            <a:ext cx="1714500" cy="300038"/>
          </a:xfrm>
          <a:prstGeom prst="rect">
            <a:avLst/>
          </a:prstGeom>
        </p:spPr>
      </p:pic>
    </p:spTree>
    <p:extLst>
      <p:ext uri="{BB962C8B-B14F-4D97-AF65-F5344CB8AC3E}">
        <p14:creationId xmlns:p14="http://schemas.microsoft.com/office/powerpoint/2010/main" val="209838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ytuł i punktor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595" y="595"/>
          <a:ext cx="596" cy="596"/>
        </p:xfrm>
        <a:graphic>
          <a:graphicData uri="http://schemas.openxmlformats.org/presentationml/2006/ole">
            <mc:AlternateContent xmlns:mc="http://schemas.openxmlformats.org/markup-compatibility/2006">
              <mc:Choice xmlns:v="urn:schemas-microsoft-com:vml" Requires="v">
                <p:oleObj name="think-cell Slide" r:id="rId3" imgW="475" imgH="476" progId="TCLayout.ActiveDocument.1">
                  <p:embed/>
                </p:oleObj>
              </mc:Choice>
              <mc:Fallback>
                <p:oleObj name="think-cell Slide" r:id="rId3" imgW="475" imgH="476" progId="TCLayout.ActiveDocument.1">
                  <p:embed/>
                  <p:pic>
                    <p:nvPicPr>
                      <p:cNvPr id="2" name="Object 1" hidden="1"/>
                      <p:cNvPicPr/>
                      <p:nvPr/>
                    </p:nvPicPr>
                    <p:blipFill>
                      <a:blip r:embed="rId4"/>
                      <a:stretch>
                        <a:fillRect/>
                      </a:stretch>
                    </p:blipFill>
                    <p:spPr>
                      <a:xfrm>
                        <a:off x="595" y="595"/>
                        <a:ext cx="596" cy="596"/>
                      </a:xfrm>
                      <a:prstGeom prst="rect">
                        <a:avLst/>
                      </a:prstGeom>
                    </p:spPr>
                  </p:pic>
                </p:oleObj>
              </mc:Fallback>
            </mc:AlternateContent>
          </a:graphicData>
        </a:graphic>
      </p:graphicFrame>
      <p:sp>
        <p:nvSpPr>
          <p:cNvPr id="54" name="Tekst tytułowy"/>
          <p:cNvSpPr txBox="1">
            <a:spLocks noGrp="1"/>
          </p:cNvSpPr>
          <p:nvPr>
            <p:ph type="title"/>
          </p:nvPr>
        </p:nvSpPr>
        <p:spPr>
          <a:prstGeom prst="rect">
            <a:avLst/>
          </a:prstGeom>
        </p:spPr>
        <p:txBody>
          <a:bodyPr>
            <a:noAutofit/>
          </a:bodyPr>
          <a:lstStyle/>
          <a:p>
            <a:r>
              <a:rPr dirty="0" err="1"/>
              <a:t>Tekst</a:t>
            </a:r>
            <a:r>
              <a:rPr dirty="0"/>
              <a:t> </a:t>
            </a:r>
            <a:r>
              <a:rPr dirty="0" err="1"/>
              <a:t>tytułowy</a:t>
            </a:r>
            <a:endParaRPr dirty="0"/>
          </a:p>
        </p:txBody>
      </p:sp>
      <p:sp>
        <p:nvSpPr>
          <p:cNvPr id="55" name="Treść - poziom 1…"/>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rPr dirty="0" err="1"/>
              <a:t>Treść</a:t>
            </a:r>
            <a:r>
              <a:rPr dirty="0"/>
              <a:t> - </a:t>
            </a:r>
            <a:r>
              <a:rPr dirty="0" err="1"/>
              <a:t>poziom</a:t>
            </a:r>
            <a:r>
              <a:rPr dirty="0"/>
              <a:t> 1</a:t>
            </a:r>
          </a:p>
          <a:p>
            <a:pPr lvl="1"/>
            <a:r>
              <a:rPr dirty="0" err="1"/>
              <a:t>Treść</a:t>
            </a:r>
            <a:r>
              <a:rPr dirty="0"/>
              <a:t> - </a:t>
            </a:r>
            <a:r>
              <a:rPr dirty="0" err="1"/>
              <a:t>poziom</a:t>
            </a:r>
            <a:r>
              <a:rPr dirty="0"/>
              <a:t> 2</a:t>
            </a:r>
          </a:p>
          <a:p>
            <a:pPr lvl="2"/>
            <a:r>
              <a:rPr dirty="0" err="1"/>
              <a:t>Treść</a:t>
            </a:r>
            <a:r>
              <a:rPr dirty="0"/>
              <a:t> - </a:t>
            </a:r>
            <a:r>
              <a:rPr dirty="0" err="1"/>
              <a:t>poziom</a:t>
            </a:r>
            <a:r>
              <a:rPr dirty="0"/>
              <a:t> 3</a:t>
            </a:r>
          </a:p>
          <a:p>
            <a:pPr lvl="3"/>
            <a:r>
              <a:rPr dirty="0" err="1"/>
              <a:t>Treść</a:t>
            </a:r>
            <a:r>
              <a:rPr dirty="0"/>
              <a:t> - </a:t>
            </a:r>
            <a:r>
              <a:rPr dirty="0" err="1"/>
              <a:t>poziom</a:t>
            </a:r>
            <a:r>
              <a:rPr dirty="0"/>
              <a:t> 4</a:t>
            </a:r>
          </a:p>
          <a:p>
            <a:pPr lvl="4"/>
            <a:r>
              <a:rPr dirty="0" err="1"/>
              <a:t>Treść</a:t>
            </a:r>
            <a:r>
              <a:rPr dirty="0"/>
              <a:t> - </a:t>
            </a:r>
            <a:r>
              <a:rPr dirty="0" err="1"/>
              <a:t>poziom</a:t>
            </a:r>
            <a:r>
              <a:rPr dirty="0"/>
              <a:t> 5</a:t>
            </a:r>
          </a:p>
        </p:txBody>
      </p:sp>
      <p:sp>
        <p:nvSpPr>
          <p:cNvPr id="56" name="Numer slajdu"/>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38814293"/>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środkowa 1">
    <p:spTree>
      <p:nvGrpSpPr>
        <p:cNvPr id="1" name=""/>
        <p:cNvGrpSpPr/>
        <p:nvPr/>
      </p:nvGrpSpPr>
      <p:grpSpPr>
        <a:xfrm>
          <a:off x="0" y="0"/>
          <a:ext cx="0" cy="0"/>
          <a:chOff x="0" y="0"/>
          <a:chExt cx="0" cy="0"/>
        </a:xfrm>
      </p:grpSpPr>
      <p:sp>
        <p:nvSpPr>
          <p:cNvPr id="3" name="Text Box 2"/>
          <p:cNvSpPr txBox="1">
            <a:spLocks noChangeArrowheads="1"/>
          </p:cNvSpPr>
          <p:nvPr userDrawn="1"/>
        </p:nvSpPr>
        <p:spPr bwMode="auto">
          <a:xfrm>
            <a:off x="890589" y="204789"/>
            <a:ext cx="6435725" cy="415498"/>
          </a:xfrm>
          <a:prstGeom prst="rect">
            <a:avLst/>
          </a:prstGeom>
          <a:noFill/>
          <a:ln w="9525">
            <a:noFill/>
            <a:miter lim="800000"/>
            <a:headEnd/>
            <a:tailEnd/>
          </a:ln>
          <a:effectLst/>
        </p:spPr>
        <p:txBody>
          <a:bodyPr>
            <a:spAutoFit/>
          </a:bodyPr>
          <a:lstStyle/>
          <a:p>
            <a:pPr defTabSz="685800" fontAlgn="base">
              <a:spcBef>
                <a:spcPct val="50000"/>
              </a:spcBef>
              <a:spcAft>
                <a:spcPct val="0"/>
              </a:spcAft>
              <a:defRPr/>
            </a:pPr>
            <a:endParaRPr lang="pl-PL" sz="2100" b="1">
              <a:solidFill>
                <a:srgbClr val="FFFFFF"/>
              </a:solidFill>
            </a:endParaRPr>
          </a:p>
        </p:txBody>
      </p:sp>
      <p:sp>
        <p:nvSpPr>
          <p:cNvPr id="15" name="Content Placeholder 3"/>
          <p:cNvSpPr>
            <a:spLocks noGrp="1"/>
          </p:cNvSpPr>
          <p:nvPr>
            <p:ph idx="4294967295"/>
          </p:nvPr>
        </p:nvSpPr>
        <p:spPr>
          <a:xfrm>
            <a:off x="723476" y="1433257"/>
            <a:ext cx="7533650" cy="1408078"/>
          </a:xfrm>
          <a:prstGeom prst="rect">
            <a:avLst/>
          </a:prstGeom>
        </p:spPr>
        <p:txBody>
          <a:bodyPr lIns="0">
            <a:spAutoFit/>
          </a:bodyPr>
          <a:lstStyle/>
          <a:p>
            <a:pPr lvl="1"/>
            <a:r>
              <a:rPr lang="en-US" dirty="0"/>
              <a:t>Lorem ipsum dolor sit amet, consectetur adipiscing elit.</a:t>
            </a:r>
          </a:p>
          <a:p>
            <a:r>
              <a:rPr lang="en-US" dirty="0"/>
              <a:t>	Ut aliquam laoreet risus, a ullamcorper justo cursus ut.</a:t>
            </a:r>
          </a:p>
          <a:p>
            <a:endParaRPr lang="en-US" dirty="0"/>
          </a:p>
          <a:p>
            <a:r>
              <a:rPr lang="en-US" dirty="0"/>
              <a:t>Ipsum dolor sit amet, consectetur adipiscing elit.</a:t>
            </a:r>
          </a:p>
          <a:p>
            <a:r>
              <a:rPr lang="en-US" dirty="0"/>
              <a:t>	Ut aliquam laoreet risus, a ullamcorper justo cursus ut.</a:t>
            </a:r>
          </a:p>
          <a:p>
            <a:endParaRPr lang="en-US" dirty="0"/>
          </a:p>
          <a:p>
            <a:r>
              <a:rPr lang="en-US" dirty="0"/>
              <a:t>Consectetur adipiscing elit. Ut aliquam laoreet risus.</a:t>
            </a:r>
          </a:p>
          <a:p>
            <a:endParaRPr lang="en-US" dirty="0"/>
          </a:p>
          <a:p>
            <a:r>
              <a:rPr lang="en-US" dirty="0"/>
              <a:t>Dolor sit amet, consectetur adipiscing elit.</a:t>
            </a:r>
          </a:p>
          <a:p>
            <a:r>
              <a:rPr lang="en-US" dirty="0"/>
              <a:t>	Ut aliquam laoreet risus, a ullamcorper justo cursus ut.</a:t>
            </a:r>
          </a:p>
        </p:txBody>
      </p:sp>
    </p:spTree>
    <p:extLst>
      <p:ext uri="{BB962C8B-B14F-4D97-AF65-F5344CB8AC3E}">
        <p14:creationId xmlns:p14="http://schemas.microsoft.com/office/powerpoint/2010/main" val="268114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II_10_tekst-3 kolumn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84750" y="317250"/>
            <a:ext cx="6772275" cy="768600"/>
          </a:xfrm>
          <a:prstGeom prst="rect">
            <a:avLst/>
          </a:prstGeom>
        </p:spPr>
        <p:txBody>
          <a:bodyPr wrap="square" lIns="0" tIns="0" rIns="0" bIns="0">
            <a:noAutofit/>
          </a:bodyPr>
          <a:lstStyle>
            <a:lvl1pPr algn="l">
              <a:lnSpc>
                <a:spcPts val="1950"/>
              </a:lnSpc>
              <a:defRPr sz="1613" dirty="0"/>
            </a:lvl1pPr>
          </a:lstStyle>
          <a:p>
            <a:r>
              <a:rPr lang="pl-PL" dirty="0"/>
              <a:t>Tytuł slajdu: Ciekawy temat oraz </a:t>
            </a:r>
            <a:br>
              <a:rPr lang="pl-PL" dirty="0"/>
            </a:br>
            <a:r>
              <a:rPr lang="pl-PL" dirty="0"/>
              <a:t>nasze wartości jeśli nie ma podtytułu</a:t>
            </a:r>
            <a:br>
              <a:rPr lang="pl-PL" dirty="0"/>
            </a:br>
            <a:r>
              <a:rPr lang="pl-PL" dirty="0"/>
              <a:t>możemy stosować trzy linijki tytułu.</a:t>
            </a:r>
            <a:endParaRPr dirty="0"/>
          </a:p>
        </p:txBody>
      </p:sp>
      <p:sp>
        <p:nvSpPr>
          <p:cNvPr id="10" name="Holder 6">
            <a:extLst>
              <a:ext uri="{FF2B5EF4-FFF2-40B4-BE49-F238E27FC236}">
                <a16:creationId xmlns:a16="http://schemas.microsoft.com/office/drawing/2014/main" id="{D088E62B-2771-4BB9-884F-758E2CBB6C4F}"/>
              </a:ext>
            </a:extLst>
          </p:cNvPr>
          <p:cNvSpPr>
            <a:spLocks noGrp="1"/>
          </p:cNvSpPr>
          <p:nvPr>
            <p:ph type="sldNum" sz="quarter" idx="7"/>
          </p:nvPr>
        </p:nvSpPr>
        <p:spPr>
          <a:xfrm>
            <a:off x="8766000" y="4893750"/>
            <a:ext cx="242370" cy="115416"/>
          </a:xfrm>
          <a:prstGeom prst="rect">
            <a:avLst/>
          </a:prstGeom>
        </p:spPr>
        <p:txBody>
          <a:bodyPr wrap="square" lIns="0" tIns="0" rIns="0" bIns="0">
            <a:spAutoFit/>
          </a:bodyPr>
          <a:lstStyle>
            <a:lvl1pPr algn="r">
              <a:lnSpc>
                <a:spcPct val="100000"/>
              </a:lnSpc>
              <a:defRPr sz="750">
                <a:solidFill>
                  <a:schemeClr val="tx1"/>
                </a:solidFill>
                <a:latin typeface="+mj-lt"/>
              </a:defRPr>
            </a:lvl1pPr>
          </a:lstStyle>
          <a:p>
            <a:fld id="{B6F15528-21DE-4FAA-801E-634DDDAF4B2B}" type="slidenum">
              <a:rPr lang="pl-PL" smtClean="0"/>
              <a:pPr/>
              <a:t>‹#›</a:t>
            </a:fld>
            <a:endParaRPr lang="pl-PL" dirty="0"/>
          </a:p>
        </p:txBody>
      </p:sp>
      <p:sp>
        <p:nvSpPr>
          <p:cNvPr id="12" name="Symbol zastępczy tekstu 11">
            <a:extLst>
              <a:ext uri="{FF2B5EF4-FFF2-40B4-BE49-F238E27FC236}">
                <a16:creationId xmlns:a16="http://schemas.microsoft.com/office/drawing/2014/main" id="{9D4ED7C4-EDCF-4240-86C6-AE7A0472FB3B}"/>
              </a:ext>
            </a:extLst>
          </p:cNvPr>
          <p:cNvSpPr>
            <a:spLocks noGrp="1"/>
          </p:cNvSpPr>
          <p:nvPr>
            <p:ph type="body" sz="quarter" idx="10" hasCustomPrompt="1"/>
          </p:nvPr>
        </p:nvSpPr>
        <p:spPr>
          <a:xfrm>
            <a:off x="384750" y="1314450"/>
            <a:ext cx="8381250" cy="2657475"/>
          </a:xfrm>
          <a:prstGeom prst="rect">
            <a:avLst/>
          </a:prstGeom>
        </p:spPr>
        <p:txBody>
          <a:bodyPr numCol="3" spcCol="720000">
            <a:noAutofit/>
          </a:bodyPr>
          <a:lstStyle>
            <a:lvl1pPr marL="216000" indent="-216000" algn="l">
              <a:lnSpc>
                <a:spcPts val="1275"/>
              </a:lnSpc>
              <a:spcBef>
                <a:spcPts val="1275"/>
              </a:spcBef>
              <a:buFont typeface="+mj-lt"/>
              <a:buAutoNum type="arabicPeriod"/>
              <a:defRPr sz="938" b="1">
                <a:solidFill>
                  <a:schemeClr val="tx1"/>
                </a:solidFill>
              </a:defRPr>
            </a:lvl1pPr>
            <a:lvl2pPr marL="486000" indent="-283500" algn="l" defTabSz="324000">
              <a:lnSpc>
                <a:spcPts val="1275"/>
              </a:lnSpc>
              <a:defRPr sz="938">
                <a:solidFill>
                  <a:schemeClr val="tx1"/>
                </a:solidFill>
              </a:defRPr>
            </a:lvl2pPr>
            <a:lvl3pPr marL="837000" indent="-364500" algn="l">
              <a:lnSpc>
                <a:spcPts val="1275"/>
              </a:lnSpc>
              <a:defRPr sz="938">
                <a:solidFill>
                  <a:schemeClr val="tx1"/>
                </a:solidFill>
              </a:defRPr>
            </a:lvl3pPr>
            <a:lvl4pPr marL="0" indent="0" algn="l">
              <a:lnSpc>
                <a:spcPts val="1294"/>
              </a:lnSpc>
              <a:buClr>
                <a:schemeClr val="tx1"/>
              </a:buClr>
              <a:buSzPct val="80000"/>
              <a:buFontTx/>
              <a:buNone/>
              <a:defRPr sz="938">
                <a:solidFill>
                  <a:schemeClr val="tx1"/>
                </a:solidFill>
              </a:defRPr>
            </a:lvl4pPr>
            <a:lvl5pPr marL="0" indent="0" algn="l">
              <a:lnSpc>
                <a:spcPts val="1275"/>
              </a:lnSpc>
              <a:buClr>
                <a:schemeClr val="tx1"/>
              </a:buClr>
              <a:buFont typeface="Merriweather Sans Light" pitchFamily="2" charset="-18"/>
              <a:buNone/>
              <a:defRPr sz="938" b="1">
                <a:solidFill>
                  <a:schemeClr val="tx1"/>
                </a:solidFill>
              </a:defRPr>
            </a:lvl5pPr>
            <a:lvl6pPr marL="0" algn="l">
              <a:lnSpc>
                <a:spcPts val="1275"/>
              </a:lnSpc>
              <a:spcAft>
                <a:spcPts val="1275"/>
              </a:spcAft>
              <a:defRPr sz="938">
                <a:solidFill>
                  <a:schemeClr val="tx1"/>
                </a:solidFill>
              </a:defRPr>
            </a:lvl6pPr>
          </a:lstStyle>
          <a:p>
            <a:pPr lvl="0"/>
            <a:r>
              <a:rPr lang="da-DK" dirty="0"/>
              <a:t>Rozdział: People Ut wisi enim a tation</a:t>
            </a:r>
          </a:p>
          <a:p>
            <a:pPr lvl="1"/>
            <a:r>
              <a:rPr lang="da-DK" dirty="0"/>
              <a:t>1.1  Podrozdział: Um iriure dolor siter</a:t>
            </a:r>
          </a:p>
          <a:p>
            <a:pPr lvl="2"/>
            <a:r>
              <a:rPr lang="da-DK" dirty="0"/>
              <a:t>1.2.1     Paragraf: Um iriur</a:t>
            </a:r>
          </a:p>
          <a:p>
            <a:pPr lvl="4"/>
            <a:r>
              <a:rPr lang="pl-PL" dirty="0" err="1"/>
              <a:t>Lorem</a:t>
            </a:r>
            <a:r>
              <a:rPr lang="pl-PL" dirty="0"/>
              <a:t> </a:t>
            </a:r>
            <a:r>
              <a:rPr lang="pl-PL" dirty="0" err="1"/>
              <a:t>ipsum</a:t>
            </a:r>
            <a:r>
              <a:rPr lang="pl-PL" dirty="0"/>
              <a:t> </a:t>
            </a:r>
            <a:r>
              <a:rPr lang="pl-PL" dirty="0" err="1"/>
              <a:t>dolor</a:t>
            </a:r>
            <a:r>
              <a:rPr lang="pl-PL" dirty="0"/>
              <a:t> sit </a:t>
            </a:r>
            <a:r>
              <a:rPr lang="pl-PL" dirty="0" err="1"/>
              <a:t>amet</a:t>
            </a:r>
            <a:endParaRPr lang="pl-PL" dirty="0"/>
          </a:p>
          <a:p>
            <a:pPr lvl="5"/>
            <a:r>
              <a:rPr lang="pl-PL" dirty="0" err="1"/>
              <a:t>Consectetuer</a:t>
            </a:r>
            <a:r>
              <a:rPr lang="pl-PL" dirty="0"/>
              <a:t> adipiscing elit, </a:t>
            </a:r>
          </a:p>
        </p:txBody>
      </p:sp>
      <p:sp>
        <p:nvSpPr>
          <p:cNvPr id="8" name="Symbol zastępczy tekstu 11">
            <a:extLst>
              <a:ext uri="{FF2B5EF4-FFF2-40B4-BE49-F238E27FC236}">
                <a16:creationId xmlns:a16="http://schemas.microsoft.com/office/drawing/2014/main" id="{00176819-7809-4162-882E-E4A792359EC0}"/>
              </a:ext>
            </a:extLst>
          </p:cNvPr>
          <p:cNvSpPr>
            <a:spLocks noGrp="1"/>
          </p:cNvSpPr>
          <p:nvPr>
            <p:ph type="body" sz="quarter" idx="11" hasCustomPrompt="1"/>
          </p:nvPr>
        </p:nvSpPr>
        <p:spPr>
          <a:xfrm>
            <a:off x="285750" y="4200525"/>
            <a:ext cx="8572500" cy="625725"/>
          </a:xfrm>
          <a:prstGeom prst="rect">
            <a:avLst/>
          </a:prstGeom>
          <a:solidFill>
            <a:schemeClr val="tx1"/>
          </a:solidFill>
        </p:spPr>
        <p:txBody>
          <a:bodyPr lIns="252000" tIns="234000" rIns="252000" bIns="234000" anchor="ctr" anchorCtr="0">
            <a:noAutofit/>
          </a:bodyPr>
          <a:lstStyle>
            <a:lvl1pPr marL="0" indent="0" algn="ctr">
              <a:lnSpc>
                <a:spcPts val="1365"/>
              </a:lnSpc>
              <a:spcBef>
                <a:spcPts val="0"/>
              </a:spcBef>
              <a:defRPr sz="1200" b="1">
                <a:solidFill>
                  <a:schemeClr val="bg1"/>
                </a:solidFill>
                <a:latin typeface="+mj-lt"/>
              </a:defRPr>
            </a:lvl1pPr>
            <a:lvl2pPr marL="0" indent="0" algn="l" defTabSz="324000">
              <a:lnSpc>
                <a:spcPts val="1294"/>
              </a:lnSpc>
              <a:defRPr sz="938">
                <a:solidFill>
                  <a:schemeClr val="tx1"/>
                </a:solidFill>
              </a:defRPr>
            </a:lvl2pPr>
            <a:lvl3pPr marL="0" indent="0" algn="l">
              <a:lnSpc>
                <a:spcPts val="1294"/>
              </a:lnSpc>
              <a:defRPr sz="938">
                <a:solidFill>
                  <a:schemeClr val="tx1"/>
                </a:solidFill>
              </a:defRPr>
            </a:lvl3pPr>
            <a:lvl4pPr marL="0" indent="0" algn="l">
              <a:lnSpc>
                <a:spcPts val="1294"/>
              </a:lnSpc>
              <a:buClr>
                <a:schemeClr val="tx1"/>
              </a:buClr>
              <a:buSzPct val="80000"/>
              <a:buFont typeface="Arial" panose="020B0604020202020204" pitchFamily="34" charset="0"/>
              <a:buChar char="•"/>
              <a:defRPr sz="938">
                <a:solidFill>
                  <a:schemeClr val="tx1"/>
                </a:solidFill>
              </a:defRPr>
            </a:lvl4pPr>
            <a:lvl5pPr marL="0" indent="0" algn="l">
              <a:lnSpc>
                <a:spcPts val="1294"/>
              </a:lnSpc>
              <a:buClr>
                <a:schemeClr val="tx1"/>
              </a:buClr>
              <a:buFont typeface="Merriweather Sans Light" pitchFamily="2" charset="-18"/>
              <a:buNone/>
              <a:defRPr sz="938">
                <a:solidFill>
                  <a:schemeClr val="tx1"/>
                </a:solidFill>
              </a:defRPr>
            </a:lvl5pPr>
          </a:lstStyle>
          <a:p>
            <a:pPr lvl="0"/>
            <a:r>
              <a:rPr lang="da-DK" dirty="0"/>
              <a:t>Lorem ipsum dolor sit amet</a:t>
            </a:r>
            <a:endParaRPr lang="pl-PL" dirty="0"/>
          </a:p>
        </p:txBody>
      </p:sp>
    </p:spTree>
    <p:extLst>
      <p:ext uri="{BB962C8B-B14F-4D97-AF65-F5344CB8AC3E}">
        <p14:creationId xmlns:p14="http://schemas.microsoft.com/office/powerpoint/2010/main" val="1189014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Placeholder 2"/>
          <p:cNvSpPr>
            <a:spLocks noGrp="1"/>
          </p:cNvSpPr>
          <p:nvPr>
            <p:ph type="sldNum" sz="quarter" idx="10"/>
          </p:nvPr>
        </p:nvSpPr>
        <p:spPr/>
        <p:txBody>
          <a:bodyPr/>
          <a:lstStyle/>
          <a:p>
            <a:pPr>
              <a:defRPr/>
            </a:pPr>
            <a:fld id="{48F138B0-E7A3-4922-9C68-D2A67719B0FB}" type="slidenum">
              <a:rPr lang="pl-PL" smtClean="0">
                <a:solidFill>
                  <a:srgbClr val="052356"/>
                </a:solidFill>
              </a:rPr>
              <a:pPr>
                <a:defRPr/>
              </a:pPr>
              <a:t>‹#›</a:t>
            </a:fld>
            <a:endParaRPr lang="pl-PL" dirty="0">
              <a:solidFill>
                <a:srgbClr val="052356"/>
              </a:solidFill>
            </a:endParaRPr>
          </a:p>
        </p:txBody>
      </p:sp>
      <p:sp>
        <p:nvSpPr>
          <p:cNvPr id="4" name="Rectangle 4"/>
          <p:cNvSpPr>
            <a:spLocks noGrp="1" noChangeArrowheads="1"/>
          </p:cNvSpPr>
          <p:nvPr>
            <p:ph idx="1"/>
          </p:nvPr>
        </p:nvSpPr>
        <p:spPr bwMode="auto">
          <a:xfrm>
            <a:off x="359533" y="1167594"/>
            <a:ext cx="8424935" cy="34563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Tree>
    <p:extLst>
      <p:ext uri="{BB962C8B-B14F-4D97-AF65-F5344CB8AC3E}">
        <p14:creationId xmlns:p14="http://schemas.microsoft.com/office/powerpoint/2010/main" val="3202985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ytuł i tekst">
    <p:bg>
      <p:bgPr>
        <a:solidFill>
          <a:schemeClr val="bg1"/>
        </a:solidFill>
        <a:effectLst/>
      </p:bgPr>
    </p:bg>
    <p:spTree>
      <p:nvGrpSpPr>
        <p:cNvPr id="1" name=""/>
        <p:cNvGrpSpPr/>
        <p:nvPr/>
      </p:nvGrpSpPr>
      <p:grpSpPr>
        <a:xfrm>
          <a:off x="0" y="0"/>
          <a:ext cx="0" cy="0"/>
          <a:chOff x="0" y="0"/>
          <a:chExt cx="0" cy="0"/>
        </a:xfrm>
      </p:grpSpPr>
      <p:graphicFrame>
        <p:nvGraphicFramePr>
          <p:cNvPr id="4" name="Obiekt 3" hidden="1">
            <a:extLst>
              <a:ext uri="{FF2B5EF4-FFF2-40B4-BE49-F238E27FC236}">
                <a16:creationId xmlns:a16="http://schemas.microsoft.com/office/drawing/2014/main" id="{0ECD5E24-9C9C-480B-9244-179CC7F64274}"/>
              </a:ext>
            </a:extLst>
          </p:cNvPr>
          <p:cNvGraphicFramePr>
            <a:graphicFrameLocks noChangeAspect="1"/>
          </p:cNvGraphicFramePr>
          <p:nvPr userDrawn="1">
            <p:custDataLst>
              <p:tags r:id="rId1"/>
            </p:custDataLst>
            <p:extLst>
              <p:ext uri="{D42A27DB-BD31-4B8C-83A1-F6EECF244321}">
                <p14:modId xmlns:p14="http://schemas.microsoft.com/office/powerpoint/2010/main" val="24898035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6" progId="TCLayout.ActiveDocument.1">
                  <p:embed/>
                </p:oleObj>
              </mc:Choice>
              <mc:Fallback>
                <p:oleObj name="think-cell Slide" r:id="rId3" imgW="425" imgH="426"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Holder 2"/>
          <p:cNvSpPr>
            <a:spLocks noGrp="1"/>
          </p:cNvSpPr>
          <p:nvPr>
            <p:ph type="ctrTitle" hasCustomPrompt="1"/>
          </p:nvPr>
        </p:nvSpPr>
        <p:spPr>
          <a:xfrm>
            <a:off x="384750" y="317250"/>
            <a:ext cx="6772275" cy="514125"/>
          </a:xfrm>
          <a:prstGeom prst="rect">
            <a:avLst/>
          </a:prstGeom>
        </p:spPr>
        <p:txBody>
          <a:bodyPr vert="horz" wrap="square" lIns="0" tIns="0" rIns="0" bIns="0">
            <a:noAutofit/>
          </a:bodyPr>
          <a:lstStyle>
            <a:lvl1pPr algn="l">
              <a:lnSpc>
                <a:spcPct val="100000"/>
              </a:lnSpc>
              <a:defRPr sz="1800" b="1" dirty="0">
                <a:solidFill>
                  <a:schemeClr val="tx1"/>
                </a:solidFill>
              </a:defRPr>
            </a:lvl1pPr>
          </a:lstStyle>
          <a:p>
            <a:r>
              <a:rPr lang="pl-PL" dirty="0"/>
              <a:t>Tytuł slajdu: Ciekawy temat oraz </a:t>
            </a:r>
            <a:br>
              <a:rPr lang="pl-PL" dirty="0"/>
            </a:br>
            <a:r>
              <a:rPr lang="pl-PL" dirty="0"/>
              <a:t>dwie linijki jeśli pojawia się podtytuł</a:t>
            </a:r>
            <a:endParaRPr dirty="0"/>
          </a:p>
        </p:txBody>
      </p:sp>
      <p:sp>
        <p:nvSpPr>
          <p:cNvPr id="5" name="Holder 3">
            <a:extLst>
              <a:ext uri="{FF2B5EF4-FFF2-40B4-BE49-F238E27FC236}">
                <a16:creationId xmlns:a16="http://schemas.microsoft.com/office/drawing/2014/main" id="{EABE31EC-E373-4792-B246-96AD7947F5C5}"/>
              </a:ext>
            </a:extLst>
          </p:cNvPr>
          <p:cNvSpPr>
            <a:spLocks noGrp="1"/>
          </p:cNvSpPr>
          <p:nvPr>
            <p:ph type="body" idx="1" hasCustomPrompt="1"/>
          </p:nvPr>
        </p:nvSpPr>
        <p:spPr>
          <a:xfrm>
            <a:off x="371250" y="877500"/>
            <a:ext cx="6785775" cy="173124"/>
          </a:xfrm>
          <a:prstGeom prst="rect">
            <a:avLst/>
          </a:prstGeom>
        </p:spPr>
        <p:txBody>
          <a:bodyPr lIns="0" tIns="0" rIns="0" bIns="0">
            <a:noAutofit/>
          </a:bodyPr>
          <a:lstStyle>
            <a:lvl1pPr algn="l">
              <a:lnSpc>
                <a:spcPts val="1365"/>
              </a:lnSpc>
              <a:defRPr sz="1200" b="0" i="0">
                <a:solidFill>
                  <a:schemeClr val="tx1"/>
                </a:solidFill>
              </a:defRPr>
            </a:lvl1pPr>
          </a:lstStyle>
          <a:p>
            <a:r>
              <a:rPr lang="pl-PL" dirty="0"/>
              <a:t>Podtytuł jako element opcjonalny</a:t>
            </a:r>
            <a:endParaRPr dirty="0"/>
          </a:p>
        </p:txBody>
      </p:sp>
      <p:pic>
        <p:nvPicPr>
          <p:cNvPr id="8" name="Grafika 7">
            <a:extLst>
              <a:ext uri="{FF2B5EF4-FFF2-40B4-BE49-F238E27FC236}">
                <a16:creationId xmlns:a16="http://schemas.microsoft.com/office/drawing/2014/main" id="{5202376D-D2D9-47AA-BD80-075560520093}"/>
              </a:ext>
            </a:extLst>
          </p:cNvPr>
          <p:cNvPicPr>
            <a:picLocks noChangeAspect="1"/>
          </p:cNvPicPr>
          <p:nvPr userDrawn="1"/>
        </p:nvPicPr>
        <p:blipFill>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7432200" y="329809"/>
            <a:ext cx="1333800" cy="233415"/>
          </a:xfrm>
          <a:prstGeom prst="rect">
            <a:avLst/>
          </a:prstGeom>
        </p:spPr>
      </p:pic>
      <p:sp>
        <p:nvSpPr>
          <p:cNvPr id="11" name="TextBox 9">
            <a:extLst>
              <a:ext uri="{FF2B5EF4-FFF2-40B4-BE49-F238E27FC236}">
                <a16:creationId xmlns:a16="http://schemas.microsoft.com/office/drawing/2014/main" id="{6F9EF53C-631E-4615-9985-6C2D033E6B3B}"/>
              </a:ext>
            </a:extLst>
          </p:cNvPr>
          <p:cNvSpPr txBox="1"/>
          <p:nvPr userDrawn="1"/>
        </p:nvSpPr>
        <p:spPr>
          <a:xfrm>
            <a:off x="8750916" y="4899664"/>
            <a:ext cx="242940" cy="123111"/>
          </a:xfrm>
          <a:prstGeom prst="rect">
            <a:avLst/>
          </a:prstGeom>
        </p:spPr>
        <p:txBody>
          <a:bodyPr wrap="square" lIns="0" tIns="0" rIns="0" bIns="0">
            <a:spAutoFit/>
          </a:bodyPr>
          <a:lstStyle>
            <a:defPPr>
              <a:defRPr lang="en-US"/>
            </a:defPPr>
            <a:lvl1pPr algn="r">
              <a:lnSpc>
                <a:spcPct val="100000"/>
              </a:lnSpc>
              <a:defRPr sz="750">
                <a:latin typeface="+mj-lt"/>
              </a:defRPr>
            </a:lvl1pPr>
          </a:lstStyle>
          <a:p>
            <a:pPr lvl="0"/>
            <a:fld id="{9D53E389-1311-4796-9190-1F74A8EADEA2}" type="slidenum">
              <a:rPr lang="en-US" sz="800" smtClean="0"/>
              <a:pPr lvl="0"/>
              <a:t>‹#›</a:t>
            </a:fld>
            <a:endParaRPr lang="en-US" sz="800" dirty="0"/>
          </a:p>
        </p:txBody>
      </p:sp>
      <p:sp>
        <p:nvSpPr>
          <p:cNvPr id="13" name="Symbol zastępczy tekstu 11">
            <a:extLst>
              <a:ext uri="{FF2B5EF4-FFF2-40B4-BE49-F238E27FC236}">
                <a16:creationId xmlns:a16="http://schemas.microsoft.com/office/drawing/2014/main" id="{90E19AF8-BC96-4AA9-8AF7-6221F6AD1C57}"/>
              </a:ext>
            </a:extLst>
          </p:cNvPr>
          <p:cNvSpPr>
            <a:spLocks noGrp="1"/>
          </p:cNvSpPr>
          <p:nvPr>
            <p:ph type="body" sz="quarter" idx="10" hasCustomPrompt="1"/>
          </p:nvPr>
        </p:nvSpPr>
        <p:spPr>
          <a:xfrm>
            <a:off x="384750" y="1309500"/>
            <a:ext cx="8381250" cy="3400425"/>
          </a:xfrm>
          <a:prstGeom prst="rect">
            <a:avLst/>
          </a:prstGeom>
        </p:spPr>
        <p:txBody>
          <a:bodyPr>
            <a:noAutofit/>
          </a:bodyPr>
          <a:lstStyle>
            <a:lvl1pPr marL="229500" indent="-229500" algn="l">
              <a:lnSpc>
                <a:spcPts val="1594"/>
              </a:lnSpc>
              <a:spcBef>
                <a:spcPts val="1594"/>
              </a:spcBef>
              <a:buFont typeface="+mj-lt"/>
              <a:buAutoNum type="arabicPeriod"/>
              <a:defRPr sz="1200" b="1">
                <a:solidFill>
                  <a:schemeClr val="tx1"/>
                </a:solidFill>
              </a:defRPr>
            </a:lvl1pPr>
            <a:lvl2pPr marL="634500" indent="-378000" algn="l" defTabSz="324000">
              <a:lnSpc>
                <a:spcPts val="1594"/>
              </a:lnSpc>
              <a:defRPr sz="1200">
                <a:solidFill>
                  <a:schemeClr val="tx1"/>
                </a:solidFill>
              </a:defRPr>
            </a:lvl2pPr>
            <a:lvl3pPr marL="1066500" indent="-432000" algn="l">
              <a:lnSpc>
                <a:spcPts val="1594"/>
              </a:lnSpc>
              <a:defRPr sz="1200">
                <a:solidFill>
                  <a:schemeClr val="tx1"/>
                </a:solidFill>
              </a:defRPr>
            </a:lvl3pPr>
            <a:lvl4pPr marL="391500" indent="-121500" algn="l">
              <a:lnSpc>
                <a:spcPts val="1594"/>
              </a:lnSpc>
              <a:buClr>
                <a:schemeClr val="tx1"/>
              </a:buClr>
              <a:buSzPct val="100000"/>
              <a:buFont typeface="Merriweather Sans Light" pitchFamily="2" charset="-18"/>
              <a:buChar char="•"/>
              <a:defRPr sz="1200">
                <a:solidFill>
                  <a:schemeClr val="tx1"/>
                </a:solidFill>
              </a:defRPr>
            </a:lvl4pPr>
            <a:lvl5pPr marL="526500" indent="-256500" algn="l">
              <a:lnSpc>
                <a:spcPts val="1594"/>
              </a:lnSpc>
              <a:buClr>
                <a:schemeClr val="tx1"/>
              </a:buClr>
              <a:buFont typeface="Merriweather Sans Light" pitchFamily="2" charset="-18"/>
              <a:buChar char="―"/>
              <a:defRPr sz="1200">
                <a:solidFill>
                  <a:schemeClr val="tx1"/>
                </a:solidFill>
              </a:defRPr>
            </a:lvl5pPr>
          </a:lstStyle>
          <a:p>
            <a:pPr lvl="0"/>
            <a:r>
              <a:rPr lang="pl-PL" dirty="0"/>
              <a:t>Rozdział: People </a:t>
            </a:r>
            <a:r>
              <a:rPr lang="pl-PL" dirty="0" err="1"/>
              <a:t>Ut</a:t>
            </a:r>
            <a:r>
              <a:rPr lang="pl-PL" dirty="0"/>
              <a:t> wisi </a:t>
            </a:r>
            <a:r>
              <a:rPr lang="pl-PL" dirty="0" err="1"/>
              <a:t>enim</a:t>
            </a:r>
            <a:r>
              <a:rPr lang="pl-PL" dirty="0"/>
              <a:t> a </a:t>
            </a:r>
            <a:r>
              <a:rPr lang="pl-PL" dirty="0" err="1"/>
              <a:t>tation</a:t>
            </a:r>
            <a:r>
              <a:rPr lang="pl-PL" dirty="0"/>
              <a:t> </a:t>
            </a:r>
            <a:r>
              <a:rPr lang="pl-PL" dirty="0" err="1"/>
              <a:t>suscipit</a:t>
            </a:r>
            <a:endParaRPr lang="pl-PL" dirty="0"/>
          </a:p>
          <a:p>
            <a:pPr lvl="1"/>
            <a:r>
              <a:rPr lang="pl-PL" dirty="0"/>
              <a:t>1.1	Podrozdział: </a:t>
            </a:r>
            <a:r>
              <a:rPr lang="pl-PL" dirty="0" err="1"/>
              <a:t>Um</a:t>
            </a:r>
            <a:r>
              <a:rPr lang="pl-PL" dirty="0"/>
              <a:t> </a:t>
            </a:r>
            <a:r>
              <a:rPr lang="pl-PL" dirty="0" err="1"/>
              <a:t>iriure</a:t>
            </a:r>
            <a:r>
              <a:rPr lang="pl-PL" dirty="0"/>
              <a:t> </a:t>
            </a:r>
            <a:r>
              <a:rPr lang="pl-PL" dirty="0" err="1"/>
              <a:t>dolor</a:t>
            </a:r>
            <a:r>
              <a:rPr lang="pl-PL" dirty="0"/>
              <a:t> in </a:t>
            </a:r>
            <a:r>
              <a:rPr lang="pl-PL" dirty="0" err="1"/>
              <a:t>hendrerit</a:t>
            </a:r>
            <a:endParaRPr lang="pl-PL" dirty="0"/>
          </a:p>
          <a:p>
            <a:pPr lvl="2"/>
            <a:r>
              <a:rPr lang="pl-PL" dirty="0"/>
              <a:t>1.2.	Paragraf: </a:t>
            </a:r>
            <a:r>
              <a:rPr lang="pl-PL" dirty="0" err="1"/>
              <a:t>Um</a:t>
            </a:r>
            <a:r>
              <a:rPr lang="pl-PL" dirty="0"/>
              <a:t> </a:t>
            </a:r>
            <a:r>
              <a:rPr lang="pl-PL" dirty="0" err="1"/>
              <a:t>iriure</a:t>
            </a:r>
            <a:r>
              <a:rPr lang="pl-PL" dirty="0"/>
              <a:t> </a:t>
            </a:r>
            <a:r>
              <a:rPr lang="pl-PL" dirty="0" err="1"/>
              <a:t>dolor</a:t>
            </a:r>
            <a:r>
              <a:rPr lang="pl-PL" dirty="0"/>
              <a:t> in </a:t>
            </a:r>
            <a:r>
              <a:rPr lang="pl-PL" dirty="0" err="1"/>
              <a:t>hendrerit</a:t>
            </a:r>
            <a:endParaRPr lang="pl-PL" dirty="0"/>
          </a:p>
          <a:p>
            <a:pPr lvl="3"/>
            <a:r>
              <a:rPr lang="sv-SE" dirty="0"/>
              <a:t>Um iriure dolor in hendrerit</a:t>
            </a:r>
            <a:endParaRPr lang="pl-PL" dirty="0"/>
          </a:p>
          <a:p>
            <a:pPr lvl="4"/>
            <a:r>
              <a:rPr lang="pl-PL" dirty="0" err="1"/>
              <a:t>Dolore</a:t>
            </a:r>
            <a:r>
              <a:rPr lang="pl-PL" dirty="0"/>
              <a:t> </a:t>
            </a:r>
            <a:r>
              <a:rPr lang="pl-PL" dirty="0" err="1"/>
              <a:t>eu</a:t>
            </a:r>
            <a:r>
              <a:rPr lang="pl-PL" dirty="0"/>
              <a:t> </a:t>
            </a:r>
            <a:r>
              <a:rPr lang="pl-PL" dirty="0" err="1"/>
              <a:t>feugia</a:t>
            </a:r>
            <a:r>
              <a:rPr lang="pl-PL" dirty="0"/>
              <a:t> </a:t>
            </a:r>
            <a:r>
              <a:rPr lang="pl-PL" dirty="0" err="1"/>
              <a:t>ertej</a:t>
            </a:r>
            <a:r>
              <a:rPr lang="pl-PL" dirty="0"/>
              <a:t> </a:t>
            </a:r>
            <a:r>
              <a:rPr lang="pl-PL" dirty="0" err="1"/>
              <a:t>nesta</a:t>
            </a:r>
            <a:r>
              <a:rPr lang="pl-PL" dirty="0"/>
              <a:t> </a:t>
            </a:r>
            <a:r>
              <a:rPr lang="pl-PL" dirty="0" err="1"/>
              <a:t>mentlenfsane</a:t>
            </a:r>
            <a:r>
              <a:rPr lang="pl-PL" dirty="0"/>
              <a:t> </a:t>
            </a:r>
            <a:r>
              <a:rPr lang="pl-PL" dirty="0" err="1"/>
              <a:t>soen</a:t>
            </a:r>
            <a:br>
              <a:rPr lang="pl-PL" dirty="0"/>
            </a:br>
            <a:endParaRPr lang="pl-PL" dirty="0"/>
          </a:p>
        </p:txBody>
      </p:sp>
    </p:spTree>
    <p:extLst>
      <p:ext uri="{BB962C8B-B14F-4D97-AF65-F5344CB8AC3E}">
        <p14:creationId xmlns:p14="http://schemas.microsoft.com/office/powerpoint/2010/main" val="3956709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ytuł i tekst">
    <p:bg>
      <p:bgPr>
        <a:solidFill>
          <a:schemeClr val="bg1"/>
        </a:solidFill>
        <a:effectLst/>
      </p:bgPr>
    </p:bg>
    <p:spTree>
      <p:nvGrpSpPr>
        <p:cNvPr id="1" name=""/>
        <p:cNvGrpSpPr/>
        <p:nvPr/>
      </p:nvGrpSpPr>
      <p:grpSpPr>
        <a:xfrm>
          <a:off x="0" y="0"/>
          <a:ext cx="0" cy="0"/>
          <a:chOff x="0" y="0"/>
          <a:chExt cx="0" cy="0"/>
        </a:xfrm>
      </p:grpSpPr>
      <p:graphicFrame>
        <p:nvGraphicFramePr>
          <p:cNvPr id="4" name="Obiekt 3" hidden="1">
            <a:extLst>
              <a:ext uri="{FF2B5EF4-FFF2-40B4-BE49-F238E27FC236}">
                <a16:creationId xmlns:a16="http://schemas.microsoft.com/office/drawing/2014/main" id="{0ECD5E24-9C9C-480B-9244-179CC7F64274}"/>
              </a:ext>
            </a:extLst>
          </p:cNvPr>
          <p:cNvGraphicFramePr>
            <a:graphicFrameLocks noChangeAspect="1"/>
          </p:cNvGraphicFramePr>
          <p:nvPr userDrawn="1">
            <p:custDataLst>
              <p:tags r:id="rId1"/>
            </p:custDataLst>
            <p:extLst>
              <p:ext uri="{D42A27DB-BD31-4B8C-83A1-F6EECF244321}">
                <p14:modId xmlns:p14="http://schemas.microsoft.com/office/powerpoint/2010/main" val="383676800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6" progId="TCLayout.ActiveDocument.1">
                  <p:embed/>
                </p:oleObj>
              </mc:Choice>
              <mc:Fallback>
                <p:oleObj name="think-cell Slide" r:id="rId3" imgW="425" imgH="426" progId="TCLayout.ActiveDocument.1">
                  <p:embed/>
                  <p:pic>
                    <p:nvPicPr>
                      <p:cNvPr id="4" name="Obiekt 3" hidden="1">
                        <a:extLst>
                          <a:ext uri="{FF2B5EF4-FFF2-40B4-BE49-F238E27FC236}">
                            <a16:creationId xmlns:a16="http://schemas.microsoft.com/office/drawing/2014/main" id="{0ECD5E24-9C9C-480B-9244-179CC7F6427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Holder 2"/>
          <p:cNvSpPr>
            <a:spLocks noGrp="1"/>
          </p:cNvSpPr>
          <p:nvPr>
            <p:ph type="ctrTitle" hasCustomPrompt="1"/>
          </p:nvPr>
        </p:nvSpPr>
        <p:spPr>
          <a:xfrm>
            <a:off x="384750" y="317250"/>
            <a:ext cx="6772275" cy="514125"/>
          </a:xfrm>
          <a:prstGeom prst="rect">
            <a:avLst/>
          </a:prstGeom>
        </p:spPr>
        <p:txBody>
          <a:bodyPr vert="horz" wrap="square" lIns="0" tIns="0" rIns="0" bIns="0">
            <a:noAutofit/>
          </a:bodyPr>
          <a:lstStyle>
            <a:lvl1pPr algn="l">
              <a:lnSpc>
                <a:spcPct val="100000"/>
              </a:lnSpc>
              <a:defRPr sz="1800" b="1" dirty="0">
                <a:solidFill>
                  <a:schemeClr val="tx1"/>
                </a:solidFill>
              </a:defRPr>
            </a:lvl1pPr>
          </a:lstStyle>
          <a:p>
            <a:r>
              <a:rPr lang="pl-PL" dirty="0"/>
              <a:t>Tytuł slajdu: Ciekawy temat oraz </a:t>
            </a:r>
            <a:br>
              <a:rPr lang="pl-PL" dirty="0"/>
            </a:br>
            <a:r>
              <a:rPr lang="pl-PL" dirty="0"/>
              <a:t>dwie linijki jeśli pojawia się podtytuł</a:t>
            </a:r>
            <a:endParaRPr dirty="0"/>
          </a:p>
        </p:txBody>
      </p:sp>
      <p:pic>
        <p:nvPicPr>
          <p:cNvPr id="8" name="Grafika 7">
            <a:extLst>
              <a:ext uri="{FF2B5EF4-FFF2-40B4-BE49-F238E27FC236}">
                <a16:creationId xmlns:a16="http://schemas.microsoft.com/office/drawing/2014/main" id="{5202376D-D2D9-47AA-BD80-075560520093}"/>
              </a:ext>
            </a:extLst>
          </p:cNvPr>
          <p:cNvPicPr>
            <a:picLocks noChangeAspect="1"/>
          </p:cNvPicPr>
          <p:nvPr userDrawn="1"/>
        </p:nvPicPr>
        <p:blipFill>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7432200" y="329809"/>
            <a:ext cx="1333800" cy="233415"/>
          </a:xfrm>
          <a:prstGeom prst="rect">
            <a:avLst/>
          </a:prstGeom>
        </p:spPr>
      </p:pic>
      <p:sp>
        <p:nvSpPr>
          <p:cNvPr id="11" name="TextBox 9">
            <a:extLst>
              <a:ext uri="{FF2B5EF4-FFF2-40B4-BE49-F238E27FC236}">
                <a16:creationId xmlns:a16="http://schemas.microsoft.com/office/drawing/2014/main" id="{6F9EF53C-631E-4615-9985-6C2D033E6B3B}"/>
              </a:ext>
            </a:extLst>
          </p:cNvPr>
          <p:cNvSpPr txBox="1"/>
          <p:nvPr userDrawn="1"/>
        </p:nvSpPr>
        <p:spPr>
          <a:xfrm>
            <a:off x="8750916" y="4899664"/>
            <a:ext cx="242940" cy="123111"/>
          </a:xfrm>
          <a:prstGeom prst="rect">
            <a:avLst/>
          </a:prstGeom>
        </p:spPr>
        <p:txBody>
          <a:bodyPr wrap="square" lIns="0" tIns="0" rIns="0" bIns="0">
            <a:spAutoFit/>
          </a:bodyPr>
          <a:lstStyle>
            <a:defPPr>
              <a:defRPr lang="en-US"/>
            </a:defPPr>
            <a:lvl1pPr algn="r">
              <a:lnSpc>
                <a:spcPct val="100000"/>
              </a:lnSpc>
              <a:defRPr sz="750">
                <a:latin typeface="+mj-lt"/>
              </a:defRPr>
            </a:lvl1pPr>
          </a:lstStyle>
          <a:p>
            <a:pPr lvl="0"/>
            <a:fld id="{9D53E389-1311-4796-9190-1F74A8EADEA2}" type="slidenum">
              <a:rPr lang="en-US" sz="800" smtClean="0"/>
              <a:pPr lvl="0"/>
              <a:t>‹#›</a:t>
            </a:fld>
            <a:endParaRPr lang="en-US" sz="800" dirty="0"/>
          </a:p>
        </p:txBody>
      </p:sp>
      <p:sp>
        <p:nvSpPr>
          <p:cNvPr id="13" name="Symbol zastępczy tekstu 11">
            <a:extLst>
              <a:ext uri="{FF2B5EF4-FFF2-40B4-BE49-F238E27FC236}">
                <a16:creationId xmlns:a16="http://schemas.microsoft.com/office/drawing/2014/main" id="{90E19AF8-BC96-4AA9-8AF7-6221F6AD1C57}"/>
              </a:ext>
            </a:extLst>
          </p:cNvPr>
          <p:cNvSpPr>
            <a:spLocks noGrp="1"/>
          </p:cNvSpPr>
          <p:nvPr>
            <p:ph type="body" sz="quarter" idx="10" hasCustomPrompt="1"/>
          </p:nvPr>
        </p:nvSpPr>
        <p:spPr>
          <a:xfrm>
            <a:off x="384750" y="1309500"/>
            <a:ext cx="8381250" cy="3400425"/>
          </a:xfrm>
          <a:prstGeom prst="rect">
            <a:avLst/>
          </a:prstGeom>
        </p:spPr>
        <p:txBody>
          <a:bodyPr>
            <a:noAutofit/>
          </a:bodyPr>
          <a:lstStyle>
            <a:lvl1pPr marL="229500" indent="-229500" algn="l">
              <a:lnSpc>
                <a:spcPts val="1594"/>
              </a:lnSpc>
              <a:spcBef>
                <a:spcPts val="1594"/>
              </a:spcBef>
              <a:buFont typeface="+mj-lt"/>
              <a:buAutoNum type="arabicPeriod"/>
              <a:defRPr sz="1200" b="1">
                <a:solidFill>
                  <a:schemeClr val="tx1"/>
                </a:solidFill>
              </a:defRPr>
            </a:lvl1pPr>
            <a:lvl2pPr marL="634500" indent="-378000" algn="l" defTabSz="324000">
              <a:lnSpc>
                <a:spcPts val="1594"/>
              </a:lnSpc>
              <a:defRPr sz="1200">
                <a:solidFill>
                  <a:schemeClr val="tx1"/>
                </a:solidFill>
              </a:defRPr>
            </a:lvl2pPr>
            <a:lvl3pPr marL="1066500" indent="-432000" algn="l">
              <a:lnSpc>
                <a:spcPts val="1594"/>
              </a:lnSpc>
              <a:defRPr sz="1200">
                <a:solidFill>
                  <a:schemeClr val="tx1"/>
                </a:solidFill>
              </a:defRPr>
            </a:lvl3pPr>
            <a:lvl4pPr marL="391500" indent="-121500" algn="l">
              <a:lnSpc>
                <a:spcPts val="1594"/>
              </a:lnSpc>
              <a:buClr>
                <a:schemeClr val="tx1"/>
              </a:buClr>
              <a:buSzPct val="100000"/>
              <a:buFont typeface="Merriweather Sans Light" pitchFamily="2" charset="-18"/>
              <a:buChar char="•"/>
              <a:defRPr sz="1200">
                <a:solidFill>
                  <a:schemeClr val="tx1"/>
                </a:solidFill>
              </a:defRPr>
            </a:lvl4pPr>
            <a:lvl5pPr marL="526500" indent="-256500" algn="l">
              <a:lnSpc>
                <a:spcPts val="1594"/>
              </a:lnSpc>
              <a:buClr>
                <a:schemeClr val="tx1"/>
              </a:buClr>
              <a:buFont typeface="Merriweather Sans Light" pitchFamily="2" charset="-18"/>
              <a:buChar char="―"/>
              <a:defRPr sz="1200">
                <a:solidFill>
                  <a:schemeClr val="tx1"/>
                </a:solidFill>
              </a:defRPr>
            </a:lvl5pPr>
          </a:lstStyle>
          <a:p>
            <a:pPr lvl="0"/>
            <a:r>
              <a:rPr lang="pl-PL" dirty="0"/>
              <a:t>Rozdział: People </a:t>
            </a:r>
            <a:r>
              <a:rPr lang="pl-PL" dirty="0" err="1"/>
              <a:t>Ut</a:t>
            </a:r>
            <a:r>
              <a:rPr lang="pl-PL" dirty="0"/>
              <a:t> wisi </a:t>
            </a:r>
            <a:r>
              <a:rPr lang="pl-PL" dirty="0" err="1"/>
              <a:t>enim</a:t>
            </a:r>
            <a:r>
              <a:rPr lang="pl-PL" dirty="0"/>
              <a:t> a </a:t>
            </a:r>
            <a:r>
              <a:rPr lang="pl-PL" dirty="0" err="1"/>
              <a:t>tation</a:t>
            </a:r>
            <a:r>
              <a:rPr lang="pl-PL" dirty="0"/>
              <a:t> </a:t>
            </a:r>
            <a:r>
              <a:rPr lang="pl-PL" dirty="0" err="1"/>
              <a:t>suscipit</a:t>
            </a:r>
            <a:endParaRPr lang="pl-PL" dirty="0"/>
          </a:p>
          <a:p>
            <a:pPr lvl="1"/>
            <a:r>
              <a:rPr lang="pl-PL" dirty="0"/>
              <a:t>1.1	Podrozdział: </a:t>
            </a:r>
            <a:r>
              <a:rPr lang="pl-PL" dirty="0" err="1"/>
              <a:t>Um</a:t>
            </a:r>
            <a:r>
              <a:rPr lang="pl-PL" dirty="0"/>
              <a:t> </a:t>
            </a:r>
            <a:r>
              <a:rPr lang="pl-PL" dirty="0" err="1"/>
              <a:t>iriure</a:t>
            </a:r>
            <a:r>
              <a:rPr lang="pl-PL" dirty="0"/>
              <a:t> </a:t>
            </a:r>
            <a:r>
              <a:rPr lang="pl-PL" dirty="0" err="1"/>
              <a:t>dolor</a:t>
            </a:r>
            <a:r>
              <a:rPr lang="pl-PL" dirty="0"/>
              <a:t> in </a:t>
            </a:r>
            <a:r>
              <a:rPr lang="pl-PL" dirty="0" err="1"/>
              <a:t>hendrerit</a:t>
            </a:r>
            <a:endParaRPr lang="pl-PL" dirty="0"/>
          </a:p>
          <a:p>
            <a:pPr lvl="2"/>
            <a:r>
              <a:rPr lang="pl-PL" dirty="0"/>
              <a:t>1.2.	Paragraf: </a:t>
            </a:r>
            <a:r>
              <a:rPr lang="pl-PL" dirty="0" err="1"/>
              <a:t>Um</a:t>
            </a:r>
            <a:r>
              <a:rPr lang="pl-PL" dirty="0"/>
              <a:t> </a:t>
            </a:r>
            <a:r>
              <a:rPr lang="pl-PL" dirty="0" err="1"/>
              <a:t>iriure</a:t>
            </a:r>
            <a:r>
              <a:rPr lang="pl-PL" dirty="0"/>
              <a:t> </a:t>
            </a:r>
            <a:r>
              <a:rPr lang="pl-PL" dirty="0" err="1"/>
              <a:t>dolor</a:t>
            </a:r>
            <a:r>
              <a:rPr lang="pl-PL" dirty="0"/>
              <a:t> in </a:t>
            </a:r>
            <a:r>
              <a:rPr lang="pl-PL" dirty="0" err="1"/>
              <a:t>hendrerit</a:t>
            </a:r>
            <a:endParaRPr lang="pl-PL" dirty="0"/>
          </a:p>
          <a:p>
            <a:pPr lvl="3"/>
            <a:r>
              <a:rPr lang="sv-SE" dirty="0"/>
              <a:t>Um iriure dolor in hendrerit</a:t>
            </a:r>
            <a:endParaRPr lang="pl-PL" dirty="0"/>
          </a:p>
          <a:p>
            <a:pPr lvl="4"/>
            <a:r>
              <a:rPr lang="pl-PL" dirty="0" err="1"/>
              <a:t>Dolore</a:t>
            </a:r>
            <a:r>
              <a:rPr lang="pl-PL" dirty="0"/>
              <a:t> </a:t>
            </a:r>
            <a:r>
              <a:rPr lang="pl-PL" dirty="0" err="1"/>
              <a:t>eu</a:t>
            </a:r>
            <a:r>
              <a:rPr lang="pl-PL" dirty="0"/>
              <a:t> </a:t>
            </a:r>
            <a:r>
              <a:rPr lang="pl-PL" dirty="0" err="1"/>
              <a:t>feugia</a:t>
            </a:r>
            <a:r>
              <a:rPr lang="pl-PL" dirty="0"/>
              <a:t> </a:t>
            </a:r>
            <a:r>
              <a:rPr lang="pl-PL" dirty="0" err="1"/>
              <a:t>ertej</a:t>
            </a:r>
            <a:r>
              <a:rPr lang="pl-PL" dirty="0"/>
              <a:t> </a:t>
            </a:r>
            <a:r>
              <a:rPr lang="pl-PL" dirty="0" err="1"/>
              <a:t>nesta</a:t>
            </a:r>
            <a:r>
              <a:rPr lang="pl-PL" dirty="0"/>
              <a:t> </a:t>
            </a:r>
            <a:r>
              <a:rPr lang="pl-PL" dirty="0" err="1"/>
              <a:t>mentlenfsane</a:t>
            </a:r>
            <a:r>
              <a:rPr lang="pl-PL" dirty="0"/>
              <a:t> </a:t>
            </a:r>
            <a:r>
              <a:rPr lang="pl-PL" dirty="0" err="1"/>
              <a:t>soen</a:t>
            </a:r>
            <a:br>
              <a:rPr lang="pl-PL" dirty="0"/>
            </a:br>
            <a:endParaRPr lang="pl-PL" dirty="0"/>
          </a:p>
        </p:txBody>
      </p:sp>
    </p:spTree>
    <p:extLst>
      <p:ext uri="{BB962C8B-B14F-4D97-AF65-F5344CB8AC3E}">
        <p14:creationId xmlns:p14="http://schemas.microsoft.com/office/powerpoint/2010/main" val="2500927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ytuł">
    <p:bg>
      <p:bgPr>
        <a:solidFill>
          <a:schemeClr val="bg1"/>
        </a:solidFill>
        <a:effectLst/>
      </p:bgPr>
    </p:bg>
    <p:spTree>
      <p:nvGrpSpPr>
        <p:cNvPr id="1" name=""/>
        <p:cNvGrpSpPr/>
        <p:nvPr/>
      </p:nvGrpSpPr>
      <p:grpSpPr>
        <a:xfrm>
          <a:off x="0" y="0"/>
          <a:ext cx="0" cy="0"/>
          <a:chOff x="0" y="0"/>
          <a:chExt cx="0" cy="0"/>
        </a:xfrm>
      </p:grpSpPr>
      <p:graphicFrame>
        <p:nvGraphicFramePr>
          <p:cNvPr id="4" name="Obiekt 3" hidden="1">
            <a:extLst>
              <a:ext uri="{FF2B5EF4-FFF2-40B4-BE49-F238E27FC236}">
                <a16:creationId xmlns:a16="http://schemas.microsoft.com/office/drawing/2014/main" id="{0ECD5E24-9C9C-480B-9244-179CC7F64274}"/>
              </a:ext>
            </a:extLst>
          </p:cNvPr>
          <p:cNvGraphicFramePr>
            <a:graphicFrameLocks noChangeAspect="1"/>
          </p:cNvGraphicFramePr>
          <p:nvPr userDrawn="1">
            <p:custDataLst>
              <p:tags r:id="rId1"/>
            </p:custDataLst>
            <p:extLst>
              <p:ext uri="{D42A27DB-BD31-4B8C-83A1-F6EECF244321}">
                <p14:modId xmlns:p14="http://schemas.microsoft.com/office/powerpoint/2010/main" val="31527993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6" progId="TCLayout.ActiveDocument.1">
                  <p:embed/>
                </p:oleObj>
              </mc:Choice>
              <mc:Fallback>
                <p:oleObj name="think-cell Slide" r:id="rId3" imgW="425" imgH="426" progId="TCLayout.ActiveDocument.1">
                  <p:embed/>
                  <p:pic>
                    <p:nvPicPr>
                      <p:cNvPr id="4" name="Obiekt 3" hidden="1">
                        <a:extLst>
                          <a:ext uri="{FF2B5EF4-FFF2-40B4-BE49-F238E27FC236}">
                            <a16:creationId xmlns:a16="http://schemas.microsoft.com/office/drawing/2014/main" id="{0ECD5E24-9C9C-480B-9244-179CC7F6427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Holder 2"/>
          <p:cNvSpPr>
            <a:spLocks noGrp="1"/>
          </p:cNvSpPr>
          <p:nvPr>
            <p:ph type="ctrTitle" hasCustomPrompt="1"/>
          </p:nvPr>
        </p:nvSpPr>
        <p:spPr>
          <a:xfrm>
            <a:off x="384750" y="317250"/>
            <a:ext cx="6772275" cy="514125"/>
          </a:xfrm>
          <a:prstGeom prst="rect">
            <a:avLst/>
          </a:prstGeom>
        </p:spPr>
        <p:txBody>
          <a:bodyPr vert="horz" wrap="square" lIns="0" tIns="0" rIns="0" bIns="0">
            <a:noAutofit/>
          </a:bodyPr>
          <a:lstStyle>
            <a:lvl1pPr algn="l">
              <a:lnSpc>
                <a:spcPct val="100000"/>
              </a:lnSpc>
              <a:defRPr sz="1800" b="1" dirty="0">
                <a:solidFill>
                  <a:schemeClr val="tx1"/>
                </a:solidFill>
              </a:defRPr>
            </a:lvl1pPr>
          </a:lstStyle>
          <a:p>
            <a:r>
              <a:rPr lang="pl-PL" dirty="0"/>
              <a:t>Tytuł slajdu: Ciekawy temat oraz </a:t>
            </a:r>
            <a:br>
              <a:rPr lang="pl-PL" dirty="0"/>
            </a:br>
            <a:r>
              <a:rPr lang="pl-PL" dirty="0"/>
              <a:t>dwie linijki jeśli pojawia się podtytuł</a:t>
            </a:r>
            <a:endParaRPr dirty="0"/>
          </a:p>
        </p:txBody>
      </p:sp>
      <p:sp>
        <p:nvSpPr>
          <p:cNvPr id="5" name="Holder 3">
            <a:extLst>
              <a:ext uri="{FF2B5EF4-FFF2-40B4-BE49-F238E27FC236}">
                <a16:creationId xmlns:a16="http://schemas.microsoft.com/office/drawing/2014/main" id="{EABE31EC-E373-4792-B246-96AD7947F5C5}"/>
              </a:ext>
            </a:extLst>
          </p:cNvPr>
          <p:cNvSpPr>
            <a:spLocks noGrp="1"/>
          </p:cNvSpPr>
          <p:nvPr>
            <p:ph type="body" idx="1" hasCustomPrompt="1"/>
          </p:nvPr>
        </p:nvSpPr>
        <p:spPr>
          <a:xfrm>
            <a:off x="371250" y="877500"/>
            <a:ext cx="6785775" cy="173124"/>
          </a:xfrm>
          <a:prstGeom prst="rect">
            <a:avLst/>
          </a:prstGeom>
        </p:spPr>
        <p:txBody>
          <a:bodyPr lIns="0" tIns="0" rIns="0" bIns="0">
            <a:noAutofit/>
          </a:bodyPr>
          <a:lstStyle>
            <a:lvl1pPr algn="l">
              <a:lnSpc>
                <a:spcPts val="1365"/>
              </a:lnSpc>
              <a:defRPr sz="1200" b="0" i="0">
                <a:solidFill>
                  <a:schemeClr val="tx1"/>
                </a:solidFill>
              </a:defRPr>
            </a:lvl1pPr>
          </a:lstStyle>
          <a:p>
            <a:r>
              <a:rPr lang="pl-PL" dirty="0"/>
              <a:t>Podtytuł jako element opcjonalny</a:t>
            </a:r>
            <a:endParaRPr dirty="0"/>
          </a:p>
        </p:txBody>
      </p:sp>
      <p:pic>
        <p:nvPicPr>
          <p:cNvPr id="8" name="Grafika 7">
            <a:extLst>
              <a:ext uri="{FF2B5EF4-FFF2-40B4-BE49-F238E27FC236}">
                <a16:creationId xmlns:a16="http://schemas.microsoft.com/office/drawing/2014/main" id="{5202376D-D2D9-47AA-BD80-075560520093}"/>
              </a:ext>
            </a:extLst>
          </p:cNvPr>
          <p:cNvPicPr>
            <a:picLocks noChangeAspect="1"/>
          </p:cNvPicPr>
          <p:nvPr userDrawn="1"/>
        </p:nvPicPr>
        <p:blipFill>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7432200" y="329809"/>
            <a:ext cx="1333800" cy="233415"/>
          </a:xfrm>
          <a:prstGeom prst="rect">
            <a:avLst/>
          </a:prstGeom>
        </p:spPr>
      </p:pic>
      <p:sp>
        <p:nvSpPr>
          <p:cNvPr id="11" name="TextBox 9">
            <a:extLst>
              <a:ext uri="{FF2B5EF4-FFF2-40B4-BE49-F238E27FC236}">
                <a16:creationId xmlns:a16="http://schemas.microsoft.com/office/drawing/2014/main" id="{6F9EF53C-631E-4615-9985-6C2D033E6B3B}"/>
              </a:ext>
            </a:extLst>
          </p:cNvPr>
          <p:cNvSpPr txBox="1"/>
          <p:nvPr userDrawn="1"/>
        </p:nvSpPr>
        <p:spPr>
          <a:xfrm>
            <a:off x="8750916" y="4899664"/>
            <a:ext cx="242940" cy="123111"/>
          </a:xfrm>
          <a:prstGeom prst="rect">
            <a:avLst/>
          </a:prstGeom>
        </p:spPr>
        <p:txBody>
          <a:bodyPr wrap="square" lIns="0" tIns="0" rIns="0" bIns="0">
            <a:spAutoFit/>
          </a:bodyPr>
          <a:lstStyle>
            <a:defPPr>
              <a:defRPr lang="en-US"/>
            </a:defPPr>
            <a:lvl1pPr algn="r">
              <a:lnSpc>
                <a:spcPct val="100000"/>
              </a:lnSpc>
              <a:defRPr sz="750">
                <a:latin typeface="+mj-lt"/>
              </a:defRPr>
            </a:lvl1pPr>
          </a:lstStyle>
          <a:p>
            <a:pPr lvl="0"/>
            <a:fld id="{9D53E389-1311-4796-9190-1F74A8EADEA2}" type="slidenum">
              <a:rPr lang="en-US" sz="800" smtClean="0"/>
              <a:pPr lvl="0"/>
              <a:t>‹#›</a:t>
            </a:fld>
            <a:endParaRPr lang="en-US" sz="800" dirty="0"/>
          </a:p>
        </p:txBody>
      </p:sp>
    </p:spTree>
    <p:extLst>
      <p:ext uri="{BB962C8B-B14F-4D97-AF65-F5344CB8AC3E}">
        <p14:creationId xmlns:p14="http://schemas.microsoft.com/office/powerpoint/2010/main" val="2442056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ytuł">
    <p:bg>
      <p:bgPr>
        <a:solidFill>
          <a:schemeClr val="bg1"/>
        </a:solidFill>
        <a:effectLst/>
      </p:bgPr>
    </p:bg>
    <p:spTree>
      <p:nvGrpSpPr>
        <p:cNvPr id="1" name=""/>
        <p:cNvGrpSpPr/>
        <p:nvPr/>
      </p:nvGrpSpPr>
      <p:grpSpPr>
        <a:xfrm>
          <a:off x="0" y="0"/>
          <a:ext cx="0" cy="0"/>
          <a:chOff x="0" y="0"/>
          <a:chExt cx="0" cy="0"/>
        </a:xfrm>
      </p:grpSpPr>
      <p:graphicFrame>
        <p:nvGraphicFramePr>
          <p:cNvPr id="4" name="Obiekt 3" hidden="1">
            <a:extLst>
              <a:ext uri="{FF2B5EF4-FFF2-40B4-BE49-F238E27FC236}">
                <a16:creationId xmlns:a16="http://schemas.microsoft.com/office/drawing/2014/main" id="{0ECD5E24-9C9C-480B-9244-179CC7F64274}"/>
              </a:ext>
            </a:extLst>
          </p:cNvPr>
          <p:cNvGraphicFramePr>
            <a:graphicFrameLocks noChangeAspect="1"/>
          </p:cNvGraphicFramePr>
          <p:nvPr userDrawn="1">
            <p:custDataLst>
              <p:tags r:id="rId1"/>
            </p:custDataLst>
            <p:extLst>
              <p:ext uri="{D42A27DB-BD31-4B8C-83A1-F6EECF244321}">
                <p14:modId xmlns:p14="http://schemas.microsoft.com/office/powerpoint/2010/main" val="28556879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6" progId="TCLayout.ActiveDocument.1">
                  <p:embed/>
                </p:oleObj>
              </mc:Choice>
              <mc:Fallback>
                <p:oleObj name="think-cell Slide" r:id="rId3" imgW="425" imgH="426" progId="TCLayout.ActiveDocument.1">
                  <p:embed/>
                  <p:pic>
                    <p:nvPicPr>
                      <p:cNvPr id="4" name="Obiekt 3" hidden="1">
                        <a:extLst>
                          <a:ext uri="{FF2B5EF4-FFF2-40B4-BE49-F238E27FC236}">
                            <a16:creationId xmlns:a16="http://schemas.microsoft.com/office/drawing/2014/main" id="{0ECD5E24-9C9C-480B-9244-179CC7F6427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Holder 2"/>
          <p:cNvSpPr>
            <a:spLocks noGrp="1"/>
          </p:cNvSpPr>
          <p:nvPr>
            <p:ph type="ctrTitle" hasCustomPrompt="1"/>
          </p:nvPr>
        </p:nvSpPr>
        <p:spPr>
          <a:xfrm>
            <a:off x="384750" y="317250"/>
            <a:ext cx="6772275" cy="514125"/>
          </a:xfrm>
          <a:prstGeom prst="rect">
            <a:avLst/>
          </a:prstGeom>
        </p:spPr>
        <p:txBody>
          <a:bodyPr vert="horz" wrap="square" lIns="0" tIns="0" rIns="0" bIns="0">
            <a:noAutofit/>
          </a:bodyPr>
          <a:lstStyle>
            <a:lvl1pPr algn="l">
              <a:lnSpc>
                <a:spcPct val="100000"/>
              </a:lnSpc>
              <a:defRPr sz="1800" b="1" dirty="0">
                <a:solidFill>
                  <a:schemeClr val="tx1"/>
                </a:solidFill>
              </a:defRPr>
            </a:lvl1pPr>
          </a:lstStyle>
          <a:p>
            <a:r>
              <a:rPr lang="pl-PL" dirty="0"/>
              <a:t>Tytuł slajdu: Ciekawy temat oraz </a:t>
            </a:r>
            <a:br>
              <a:rPr lang="pl-PL" dirty="0"/>
            </a:br>
            <a:r>
              <a:rPr lang="pl-PL" dirty="0"/>
              <a:t>dwie linijki jeśli pojawia się podtytuł</a:t>
            </a:r>
            <a:endParaRPr dirty="0"/>
          </a:p>
        </p:txBody>
      </p:sp>
      <p:pic>
        <p:nvPicPr>
          <p:cNvPr id="8" name="Grafika 7">
            <a:extLst>
              <a:ext uri="{FF2B5EF4-FFF2-40B4-BE49-F238E27FC236}">
                <a16:creationId xmlns:a16="http://schemas.microsoft.com/office/drawing/2014/main" id="{5202376D-D2D9-47AA-BD80-075560520093}"/>
              </a:ext>
            </a:extLst>
          </p:cNvPr>
          <p:cNvPicPr>
            <a:picLocks noChangeAspect="1"/>
          </p:cNvPicPr>
          <p:nvPr userDrawn="1"/>
        </p:nvPicPr>
        <p:blipFill>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7432200" y="329809"/>
            <a:ext cx="1333800" cy="233415"/>
          </a:xfrm>
          <a:prstGeom prst="rect">
            <a:avLst/>
          </a:prstGeom>
        </p:spPr>
      </p:pic>
      <p:sp>
        <p:nvSpPr>
          <p:cNvPr id="11" name="TextBox 9">
            <a:extLst>
              <a:ext uri="{FF2B5EF4-FFF2-40B4-BE49-F238E27FC236}">
                <a16:creationId xmlns:a16="http://schemas.microsoft.com/office/drawing/2014/main" id="{6F9EF53C-631E-4615-9985-6C2D033E6B3B}"/>
              </a:ext>
            </a:extLst>
          </p:cNvPr>
          <p:cNvSpPr txBox="1"/>
          <p:nvPr userDrawn="1"/>
        </p:nvSpPr>
        <p:spPr>
          <a:xfrm>
            <a:off x="8750916" y="4899664"/>
            <a:ext cx="242940" cy="123111"/>
          </a:xfrm>
          <a:prstGeom prst="rect">
            <a:avLst/>
          </a:prstGeom>
        </p:spPr>
        <p:txBody>
          <a:bodyPr wrap="square" lIns="0" tIns="0" rIns="0" bIns="0">
            <a:spAutoFit/>
          </a:bodyPr>
          <a:lstStyle>
            <a:defPPr>
              <a:defRPr lang="en-US"/>
            </a:defPPr>
            <a:lvl1pPr algn="r">
              <a:lnSpc>
                <a:spcPct val="100000"/>
              </a:lnSpc>
              <a:defRPr sz="750">
                <a:latin typeface="+mj-lt"/>
              </a:defRPr>
            </a:lvl1pPr>
          </a:lstStyle>
          <a:p>
            <a:pPr lvl="0"/>
            <a:fld id="{9D53E389-1311-4796-9190-1F74A8EADEA2}" type="slidenum">
              <a:rPr lang="en-US" sz="800" smtClean="0"/>
              <a:pPr lvl="0"/>
              <a:t>‹#›</a:t>
            </a:fld>
            <a:endParaRPr lang="en-US" sz="800" dirty="0"/>
          </a:p>
        </p:txBody>
      </p:sp>
    </p:spTree>
    <p:extLst>
      <p:ext uri="{BB962C8B-B14F-4D97-AF65-F5344CB8AC3E}">
        <p14:creationId xmlns:p14="http://schemas.microsoft.com/office/powerpoint/2010/main" val="697811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usty">
    <p:bg>
      <p:bgPr>
        <a:solidFill>
          <a:schemeClr val="bg1"/>
        </a:solidFill>
        <a:effectLst/>
      </p:bgPr>
    </p:bg>
    <p:spTree>
      <p:nvGrpSpPr>
        <p:cNvPr id="1" name=""/>
        <p:cNvGrpSpPr/>
        <p:nvPr/>
      </p:nvGrpSpPr>
      <p:grpSpPr>
        <a:xfrm>
          <a:off x="0" y="0"/>
          <a:ext cx="0" cy="0"/>
          <a:chOff x="0" y="0"/>
          <a:chExt cx="0" cy="0"/>
        </a:xfrm>
      </p:grpSpPr>
      <p:graphicFrame>
        <p:nvGraphicFramePr>
          <p:cNvPr id="4" name="Obiekt 3" hidden="1">
            <a:extLst>
              <a:ext uri="{FF2B5EF4-FFF2-40B4-BE49-F238E27FC236}">
                <a16:creationId xmlns:a16="http://schemas.microsoft.com/office/drawing/2014/main" id="{0ECD5E24-9C9C-480B-9244-179CC7F64274}"/>
              </a:ext>
            </a:extLst>
          </p:cNvPr>
          <p:cNvGraphicFramePr>
            <a:graphicFrameLocks noChangeAspect="1"/>
          </p:cNvGraphicFramePr>
          <p:nvPr userDrawn="1">
            <p:custDataLst>
              <p:tags r:id="rId1"/>
            </p:custDataLst>
            <p:extLst>
              <p:ext uri="{D42A27DB-BD31-4B8C-83A1-F6EECF244321}">
                <p14:modId xmlns:p14="http://schemas.microsoft.com/office/powerpoint/2010/main" val="19763412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6" progId="TCLayout.ActiveDocument.1">
                  <p:embed/>
                </p:oleObj>
              </mc:Choice>
              <mc:Fallback>
                <p:oleObj name="think-cell Slide" r:id="rId3" imgW="425" imgH="426" progId="TCLayout.ActiveDocument.1">
                  <p:embed/>
                  <p:pic>
                    <p:nvPicPr>
                      <p:cNvPr id="4" name="Obiekt 3" hidden="1">
                        <a:extLst>
                          <a:ext uri="{FF2B5EF4-FFF2-40B4-BE49-F238E27FC236}">
                            <a16:creationId xmlns:a16="http://schemas.microsoft.com/office/drawing/2014/main" id="{0ECD5E24-9C9C-480B-9244-179CC7F6427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8" name="Grafika 7">
            <a:extLst>
              <a:ext uri="{FF2B5EF4-FFF2-40B4-BE49-F238E27FC236}">
                <a16:creationId xmlns:a16="http://schemas.microsoft.com/office/drawing/2014/main" id="{5202376D-D2D9-47AA-BD80-075560520093}"/>
              </a:ext>
            </a:extLst>
          </p:cNvPr>
          <p:cNvPicPr>
            <a:picLocks noChangeAspect="1"/>
          </p:cNvPicPr>
          <p:nvPr userDrawn="1"/>
        </p:nvPicPr>
        <p:blipFill>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7432200" y="329809"/>
            <a:ext cx="1333800" cy="233415"/>
          </a:xfrm>
          <a:prstGeom prst="rect">
            <a:avLst/>
          </a:prstGeom>
        </p:spPr>
      </p:pic>
      <p:sp>
        <p:nvSpPr>
          <p:cNvPr id="11" name="TextBox 9">
            <a:extLst>
              <a:ext uri="{FF2B5EF4-FFF2-40B4-BE49-F238E27FC236}">
                <a16:creationId xmlns:a16="http://schemas.microsoft.com/office/drawing/2014/main" id="{6F9EF53C-631E-4615-9985-6C2D033E6B3B}"/>
              </a:ext>
            </a:extLst>
          </p:cNvPr>
          <p:cNvSpPr txBox="1"/>
          <p:nvPr userDrawn="1"/>
        </p:nvSpPr>
        <p:spPr>
          <a:xfrm>
            <a:off x="8750916" y="4899664"/>
            <a:ext cx="242940" cy="123111"/>
          </a:xfrm>
          <a:prstGeom prst="rect">
            <a:avLst/>
          </a:prstGeom>
        </p:spPr>
        <p:txBody>
          <a:bodyPr wrap="square" lIns="0" tIns="0" rIns="0" bIns="0">
            <a:spAutoFit/>
          </a:bodyPr>
          <a:lstStyle>
            <a:defPPr>
              <a:defRPr lang="en-US"/>
            </a:defPPr>
            <a:lvl1pPr algn="r">
              <a:lnSpc>
                <a:spcPct val="100000"/>
              </a:lnSpc>
              <a:defRPr sz="750">
                <a:latin typeface="+mj-lt"/>
              </a:defRPr>
            </a:lvl1pPr>
          </a:lstStyle>
          <a:p>
            <a:pPr lvl="0"/>
            <a:fld id="{9D53E389-1311-4796-9190-1F74A8EADEA2}" type="slidenum">
              <a:rPr lang="en-US" sz="800" smtClean="0"/>
              <a:pPr lvl="0"/>
              <a:t>‹#›</a:t>
            </a:fld>
            <a:endParaRPr lang="en-US" sz="800" dirty="0"/>
          </a:p>
        </p:txBody>
      </p:sp>
    </p:spTree>
    <p:extLst>
      <p:ext uri="{BB962C8B-B14F-4D97-AF65-F5344CB8AC3E}">
        <p14:creationId xmlns:p14="http://schemas.microsoft.com/office/powerpoint/2010/main" val="1675303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III_7_tekst+tabela">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84750" y="317250"/>
            <a:ext cx="6772275" cy="514125"/>
          </a:xfrm>
          <a:prstGeom prst="rect">
            <a:avLst/>
          </a:prstGeom>
        </p:spPr>
        <p:txBody>
          <a:bodyPr wrap="square" lIns="0" tIns="0" rIns="0" bIns="0">
            <a:noAutofit/>
          </a:bodyPr>
          <a:lstStyle>
            <a:lvl1pPr algn="l">
              <a:lnSpc>
                <a:spcPts val="1950"/>
              </a:lnSpc>
              <a:defRPr sz="1613" dirty="0"/>
            </a:lvl1pPr>
          </a:lstStyle>
          <a:p>
            <a:r>
              <a:rPr lang="pl-PL" dirty="0"/>
              <a:t>Tytuł slajdu: Ciekawy temat oraz </a:t>
            </a:r>
            <a:br>
              <a:rPr lang="pl-PL" dirty="0"/>
            </a:br>
            <a:r>
              <a:rPr lang="pl-PL" dirty="0"/>
              <a:t>dwie linijki jeśli pojawia się podtytuł</a:t>
            </a:r>
            <a:endParaRPr dirty="0"/>
          </a:p>
        </p:txBody>
      </p:sp>
      <p:sp>
        <p:nvSpPr>
          <p:cNvPr id="10" name="Holder 6">
            <a:extLst>
              <a:ext uri="{FF2B5EF4-FFF2-40B4-BE49-F238E27FC236}">
                <a16:creationId xmlns:a16="http://schemas.microsoft.com/office/drawing/2014/main" id="{D088E62B-2771-4BB9-884F-758E2CBB6C4F}"/>
              </a:ext>
            </a:extLst>
          </p:cNvPr>
          <p:cNvSpPr>
            <a:spLocks noGrp="1"/>
          </p:cNvSpPr>
          <p:nvPr>
            <p:ph type="sldNum" sz="quarter" idx="7"/>
          </p:nvPr>
        </p:nvSpPr>
        <p:spPr>
          <a:xfrm>
            <a:off x="8766000" y="4893750"/>
            <a:ext cx="242370" cy="115416"/>
          </a:xfrm>
          <a:prstGeom prst="rect">
            <a:avLst/>
          </a:prstGeom>
        </p:spPr>
        <p:txBody>
          <a:bodyPr wrap="square" lIns="0" tIns="0" rIns="0" bIns="0">
            <a:spAutoFit/>
          </a:bodyPr>
          <a:lstStyle>
            <a:lvl1pPr algn="r">
              <a:lnSpc>
                <a:spcPct val="100000"/>
              </a:lnSpc>
              <a:defRPr sz="750">
                <a:solidFill>
                  <a:schemeClr val="tx1"/>
                </a:solidFill>
                <a:latin typeface="+mj-lt"/>
              </a:defRPr>
            </a:lvl1pPr>
          </a:lstStyle>
          <a:p>
            <a:fld id="{B6F15528-21DE-4FAA-801E-634DDDAF4B2B}" type="slidenum">
              <a:rPr lang="pl-PL" smtClean="0"/>
              <a:pPr/>
              <a:t>‹#›</a:t>
            </a:fld>
            <a:endParaRPr lang="pl-PL" dirty="0"/>
          </a:p>
        </p:txBody>
      </p:sp>
      <p:sp>
        <p:nvSpPr>
          <p:cNvPr id="12" name="Symbol zastępczy tekstu 11">
            <a:extLst>
              <a:ext uri="{FF2B5EF4-FFF2-40B4-BE49-F238E27FC236}">
                <a16:creationId xmlns:a16="http://schemas.microsoft.com/office/drawing/2014/main" id="{9D4ED7C4-EDCF-4240-86C6-AE7A0472FB3B}"/>
              </a:ext>
            </a:extLst>
          </p:cNvPr>
          <p:cNvSpPr>
            <a:spLocks noGrp="1"/>
          </p:cNvSpPr>
          <p:nvPr>
            <p:ph type="body" sz="quarter" idx="10" hasCustomPrompt="1"/>
          </p:nvPr>
        </p:nvSpPr>
        <p:spPr>
          <a:xfrm>
            <a:off x="384750" y="1314450"/>
            <a:ext cx="2587050" cy="3486150"/>
          </a:xfrm>
        </p:spPr>
        <p:txBody>
          <a:bodyPr>
            <a:noAutofit/>
          </a:bodyPr>
          <a:lstStyle>
            <a:lvl1pPr marL="0" indent="0" algn="l">
              <a:lnSpc>
                <a:spcPts val="1294"/>
              </a:lnSpc>
              <a:spcBef>
                <a:spcPts val="0"/>
              </a:spcBef>
              <a:spcAft>
                <a:spcPts val="1294"/>
              </a:spcAft>
              <a:defRPr sz="938" b="0">
                <a:solidFill>
                  <a:schemeClr val="tx1"/>
                </a:solidFill>
                <a:latin typeface="+mn-lt"/>
              </a:defRPr>
            </a:lvl1pPr>
            <a:lvl2pPr marL="0" indent="0" algn="l" defTabSz="324000">
              <a:lnSpc>
                <a:spcPts val="1294"/>
              </a:lnSpc>
              <a:spcAft>
                <a:spcPts val="1294"/>
              </a:spcAft>
              <a:buClr>
                <a:schemeClr val="tx1"/>
              </a:buClr>
              <a:buFontTx/>
              <a:buNone/>
              <a:defRPr sz="938" b="0">
                <a:solidFill>
                  <a:schemeClr val="tx1"/>
                </a:solidFill>
              </a:defRPr>
            </a:lvl2pPr>
            <a:lvl3pPr marL="0" indent="0" algn="l">
              <a:lnSpc>
                <a:spcPts val="1294"/>
              </a:lnSpc>
              <a:defRPr sz="938">
                <a:solidFill>
                  <a:schemeClr val="tx1"/>
                </a:solidFill>
              </a:defRPr>
            </a:lvl3pPr>
            <a:lvl4pPr marL="0" indent="0" algn="l">
              <a:lnSpc>
                <a:spcPts val="1294"/>
              </a:lnSpc>
              <a:buClr>
                <a:schemeClr val="tx1"/>
              </a:buClr>
              <a:buSzPct val="80000"/>
              <a:buFont typeface="Arial" panose="020B0604020202020204" pitchFamily="34" charset="0"/>
              <a:buChar char="•"/>
              <a:defRPr sz="938">
                <a:solidFill>
                  <a:schemeClr val="tx1"/>
                </a:solidFill>
              </a:defRPr>
            </a:lvl4pPr>
            <a:lvl5pPr marL="0" indent="0" algn="l">
              <a:lnSpc>
                <a:spcPts val="1294"/>
              </a:lnSpc>
              <a:buClr>
                <a:schemeClr val="tx1"/>
              </a:buClr>
              <a:buFont typeface="Merriweather Sans Light" pitchFamily="2" charset="-18"/>
              <a:buNone/>
              <a:defRPr sz="938">
                <a:solidFill>
                  <a:schemeClr val="tx1"/>
                </a:solidFill>
              </a:defRPr>
            </a:lvl5pPr>
          </a:lstStyle>
          <a:p>
            <a:pPr lvl="0"/>
            <a:r>
              <a:rPr lang="da-DK" dirty="0"/>
              <a:t>Lorem ipsum dolor sit amet,  </a:t>
            </a:r>
          </a:p>
          <a:p>
            <a:pPr lvl="1"/>
            <a:r>
              <a:rPr lang="da-DK" dirty="0"/>
              <a:t>Lorem ipsum</a:t>
            </a:r>
            <a:endParaRPr lang="pl-PL" dirty="0"/>
          </a:p>
        </p:txBody>
      </p:sp>
      <p:sp>
        <p:nvSpPr>
          <p:cNvPr id="5" name="Holder 3">
            <a:extLst>
              <a:ext uri="{FF2B5EF4-FFF2-40B4-BE49-F238E27FC236}">
                <a16:creationId xmlns:a16="http://schemas.microsoft.com/office/drawing/2014/main" id="{EABE31EC-E373-4792-B246-96AD7947F5C5}"/>
              </a:ext>
            </a:extLst>
          </p:cNvPr>
          <p:cNvSpPr>
            <a:spLocks noGrp="1"/>
          </p:cNvSpPr>
          <p:nvPr>
            <p:ph type="body" idx="1" hasCustomPrompt="1"/>
          </p:nvPr>
        </p:nvSpPr>
        <p:spPr>
          <a:xfrm>
            <a:off x="371250" y="877500"/>
            <a:ext cx="6785775" cy="173124"/>
          </a:xfrm>
        </p:spPr>
        <p:txBody>
          <a:bodyPr lIns="0" tIns="0" rIns="0" bIns="0">
            <a:noAutofit/>
          </a:bodyPr>
          <a:lstStyle>
            <a:lvl1pPr algn="l">
              <a:lnSpc>
                <a:spcPts val="1365"/>
              </a:lnSpc>
              <a:defRPr sz="1200" b="0" i="0">
                <a:solidFill>
                  <a:schemeClr val="tx1"/>
                </a:solidFill>
              </a:defRPr>
            </a:lvl1pPr>
          </a:lstStyle>
          <a:p>
            <a:r>
              <a:rPr lang="pl-PL" dirty="0"/>
              <a:t>Podtytuł jako element opcjonalny</a:t>
            </a:r>
            <a:endParaRPr dirty="0"/>
          </a:p>
        </p:txBody>
      </p:sp>
    </p:spTree>
    <p:extLst>
      <p:ext uri="{BB962C8B-B14F-4D97-AF65-F5344CB8AC3E}">
        <p14:creationId xmlns:p14="http://schemas.microsoft.com/office/powerpoint/2010/main" val="3636907738"/>
      </p:ext>
    </p:extLst>
  </p:cSld>
  <p:clrMapOvr>
    <a:masterClrMapping/>
  </p:clrMapOvr>
  <p:extLst>
    <p:ext uri="{DCECCB84-F9BA-43D5-87BE-67443E8EF086}">
      <p15:sldGuideLst xmlns:p15="http://schemas.microsoft.com/office/powerpoint/2012/main">
        <p15:guide id="1" pos="5026">
          <p15:clr>
            <a:srgbClr val="FBAE40"/>
          </p15:clr>
        </p15:guide>
        <p15:guide id="2" pos="5503">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III_9_wykresy-2 kolumn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hasCustomPrompt="1"/>
          </p:nvPr>
        </p:nvSpPr>
        <p:spPr>
          <a:xfrm>
            <a:off x="384750" y="317250"/>
            <a:ext cx="6772275" cy="772410"/>
          </a:xfrm>
          <a:prstGeom prst="rect">
            <a:avLst/>
          </a:prstGeom>
        </p:spPr>
        <p:txBody>
          <a:bodyPr wrap="square" lIns="0" tIns="0" rIns="0" bIns="0">
            <a:noAutofit/>
          </a:bodyPr>
          <a:lstStyle>
            <a:lvl1pPr algn="l">
              <a:lnSpc>
                <a:spcPts val="1950"/>
              </a:lnSpc>
              <a:defRPr sz="1613" dirty="0"/>
            </a:lvl1pPr>
          </a:lstStyle>
          <a:p>
            <a:r>
              <a:rPr lang="pl-PL" dirty="0"/>
              <a:t>Tytuł slajdu: Ciekawy temat oraz </a:t>
            </a:r>
            <a:br>
              <a:rPr lang="pl-PL" dirty="0"/>
            </a:br>
            <a:r>
              <a:rPr lang="pl-PL" dirty="0"/>
              <a:t>nasze wartości jeśli nie ma podtytułu</a:t>
            </a:r>
            <a:br>
              <a:rPr lang="pl-PL" dirty="0"/>
            </a:br>
            <a:r>
              <a:rPr lang="pl-PL" dirty="0"/>
              <a:t>możemy stosować trzy linijki tytułu.</a:t>
            </a:r>
            <a:endParaRPr dirty="0"/>
          </a:p>
        </p:txBody>
      </p:sp>
      <p:sp>
        <p:nvSpPr>
          <p:cNvPr id="10" name="Holder 6">
            <a:extLst>
              <a:ext uri="{FF2B5EF4-FFF2-40B4-BE49-F238E27FC236}">
                <a16:creationId xmlns:a16="http://schemas.microsoft.com/office/drawing/2014/main" id="{D088E62B-2771-4BB9-884F-758E2CBB6C4F}"/>
              </a:ext>
            </a:extLst>
          </p:cNvPr>
          <p:cNvSpPr>
            <a:spLocks noGrp="1"/>
          </p:cNvSpPr>
          <p:nvPr>
            <p:ph type="sldNum" sz="quarter" idx="7"/>
          </p:nvPr>
        </p:nvSpPr>
        <p:spPr>
          <a:xfrm>
            <a:off x="8766000" y="4893750"/>
            <a:ext cx="242370" cy="115416"/>
          </a:xfrm>
          <a:prstGeom prst="rect">
            <a:avLst/>
          </a:prstGeom>
        </p:spPr>
        <p:txBody>
          <a:bodyPr wrap="square" lIns="0" tIns="0" rIns="0" bIns="0">
            <a:spAutoFit/>
          </a:bodyPr>
          <a:lstStyle>
            <a:lvl1pPr algn="r">
              <a:lnSpc>
                <a:spcPct val="100000"/>
              </a:lnSpc>
              <a:defRPr sz="750">
                <a:solidFill>
                  <a:schemeClr val="tx1"/>
                </a:solidFill>
                <a:latin typeface="+mj-lt"/>
              </a:defRPr>
            </a:lvl1pPr>
          </a:lstStyle>
          <a:p>
            <a:fld id="{B6F15528-21DE-4FAA-801E-634DDDAF4B2B}" type="slidenum">
              <a:rPr lang="pl-PL" smtClean="0"/>
              <a:pPr/>
              <a:t>‹#›</a:t>
            </a:fld>
            <a:endParaRPr lang="pl-PL" dirty="0"/>
          </a:p>
        </p:txBody>
      </p:sp>
      <p:sp>
        <p:nvSpPr>
          <p:cNvPr id="12" name="Symbol zastępczy tekstu 11">
            <a:extLst>
              <a:ext uri="{FF2B5EF4-FFF2-40B4-BE49-F238E27FC236}">
                <a16:creationId xmlns:a16="http://schemas.microsoft.com/office/drawing/2014/main" id="{9D4ED7C4-EDCF-4240-86C6-AE7A0472FB3B}"/>
              </a:ext>
            </a:extLst>
          </p:cNvPr>
          <p:cNvSpPr>
            <a:spLocks noGrp="1"/>
          </p:cNvSpPr>
          <p:nvPr>
            <p:ph type="body" sz="quarter" idx="10" hasCustomPrompt="1"/>
          </p:nvPr>
        </p:nvSpPr>
        <p:spPr>
          <a:xfrm>
            <a:off x="3280500" y="1309500"/>
            <a:ext cx="2592586" cy="392906"/>
          </a:xfrm>
        </p:spPr>
        <p:txBody>
          <a:bodyPr>
            <a:noAutofit/>
          </a:bodyPr>
          <a:lstStyle>
            <a:lvl1pPr marL="0" indent="0" algn="l">
              <a:lnSpc>
                <a:spcPts val="1275"/>
              </a:lnSpc>
              <a:spcBef>
                <a:spcPts val="0"/>
              </a:spcBef>
              <a:defRPr sz="938" b="1">
                <a:solidFill>
                  <a:schemeClr val="tx1"/>
                </a:solidFill>
                <a:latin typeface="+mj-lt"/>
              </a:defRPr>
            </a:lvl1pPr>
            <a:lvl2pPr marL="0" indent="0" algn="l" defTabSz="324000">
              <a:lnSpc>
                <a:spcPts val="1275"/>
              </a:lnSpc>
              <a:defRPr sz="938" b="0">
                <a:solidFill>
                  <a:schemeClr val="tx1"/>
                </a:solidFill>
                <a:latin typeface="+mj-lt"/>
              </a:defRPr>
            </a:lvl2pPr>
            <a:lvl3pPr marL="0" indent="0" algn="l">
              <a:lnSpc>
                <a:spcPts val="1294"/>
              </a:lnSpc>
              <a:defRPr sz="938">
                <a:solidFill>
                  <a:schemeClr val="tx1"/>
                </a:solidFill>
              </a:defRPr>
            </a:lvl3pPr>
            <a:lvl4pPr marL="0" indent="0" algn="l">
              <a:lnSpc>
                <a:spcPts val="1294"/>
              </a:lnSpc>
              <a:buClr>
                <a:schemeClr val="tx1"/>
              </a:buClr>
              <a:buSzPct val="80000"/>
              <a:buFont typeface="Arial" panose="020B0604020202020204" pitchFamily="34" charset="0"/>
              <a:buChar char="•"/>
              <a:defRPr sz="938">
                <a:solidFill>
                  <a:schemeClr val="tx1"/>
                </a:solidFill>
              </a:defRPr>
            </a:lvl4pPr>
            <a:lvl5pPr marL="0" indent="0" algn="l">
              <a:lnSpc>
                <a:spcPts val="1294"/>
              </a:lnSpc>
              <a:buClr>
                <a:schemeClr val="tx1"/>
              </a:buClr>
              <a:buFont typeface="Merriweather Sans Light" pitchFamily="2" charset="-18"/>
              <a:buNone/>
              <a:defRPr sz="938">
                <a:solidFill>
                  <a:schemeClr val="tx1"/>
                </a:solidFill>
              </a:defRPr>
            </a:lvl5pPr>
          </a:lstStyle>
          <a:p>
            <a:pPr lvl="0"/>
            <a:r>
              <a:rPr lang="pt-BR" dirty="0"/>
              <a:t>Lorem ipsum dolor sit ame 2020 conseta</a:t>
            </a:r>
          </a:p>
          <a:p>
            <a:pPr lvl="0"/>
            <a:r>
              <a:rPr lang="pt-BR" dirty="0"/>
              <a:t>Consectetuer adipiscing</a:t>
            </a:r>
            <a:endParaRPr lang="pl-PL" dirty="0"/>
          </a:p>
        </p:txBody>
      </p:sp>
      <p:sp>
        <p:nvSpPr>
          <p:cNvPr id="11" name="Symbol zastępczy tekstu 11">
            <a:extLst>
              <a:ext uri="{FF2B5EF4-FFF2-40B4-BE49-F238E27FC236}">
                <a16:creationId xmlns:a16="http://schemas.microsoft.com/office/drawing/2014/main" id="{7049A14A-20A9-484B-9187-E245D92ECD61}"/>
              </a:ext>
            </a:extLst>
          </p:cNvPr>
          <p:cNvSpPr>
            <a:spLocks noGrp="1"/>
          </p:cNvSpPr>
          <p:nvPr>
            <p:ph type="body" sz="quarter" idx="11" hasCustomPrompt="1"/>
          </p:nvPr>
        </p:nvSpPr>
        <p:spPr>
          <a:xfrm>
            <a:off x="6205537" y="1309500"/>
            <a:ext cx="2548763" cy="392906"/>
          </a:xfrm>
        </p:spPr>
        <p:txBody>
          <a:bodyPr>
            <a:noAutofit/>
          </a:bodyPr>
          <a:lstStyle>
            <a:lvl1pPr marL="0" indent="0" algn="l">
              <a:lnSpc>
                <a:spcPts val="1275"/>
              </a:lnSpc>
              <a:spcBef>
                <a:spcPts val="0"/>
              </a:spcBef>
              <a:defRPr sz="938" b="1">
                <a:solidFill>
                  <a:schemeClr val="tx1"/>
                </a:solidFill>
                <a:latin typeface="+mj-lt"/>
              </a:defRPr>
            </a:lvl1pPr>
            <a:lvl2pPr marL="0" indent="0" algn="l" defTabSz="324000">
              <a:lnSpc>
                <a:spcPts val="1275"/>
              </a:lnSpc>
              <a:defRPr sz="938" b="0">
                <a:solidFill>
                  <a:schemeClr val="tx1"/>
                </a:solidFill>
                <a:latin typeface="+mj-lt"/>
              </a:defRPr>
            </a:lvl2pPr>
            <a:lvl3pPr marL="0" indent="0" algn="l">
              <a:lnSpc>
                <a:spcPts val="1294"/>
              </a:lnSpc>
              <a:defRPr sz="938">
                <a:solidFill>
                  <a:schemeClr val="tx1"/>
                </a:solidFill>
              </a:defRPr>
            </a:lvl3pPr>
            <a:lvl4pPr marL="0" indent="0" algn="l">
              <a:lnSpc>
                <a:spcPts val="1294"/>
              </a:lnSpc>
              <a:buClr>
                <a:schemeClr val="tx1"/>
              </a:buClr>
              <a:buSzPct val="80000"/>
              <a:buFont typeface="Arial" panose="020B0604020202020204" pitchFamily="34" charset="0"/>
              <a:buChar char="•"/>
              <a:defRPr sz="938">
                <a:solidFill>
                  <a:schemeClr val="tx1"/>
                </a:solidFill>
              </a:defRPr>
            </a:lvl4pPr>
            <a:lvl5pPr marL="0" indent="0" algn="l">
              <a:lnSpc>
                <a:spcPts val="1294"/>
              </a:lnSpc>
              <a:buClr>
                <a:schemeClr val="tx1"/>
              </a:buClr>
              <a:buFont typeface="Merriweather Sans Light" pitchFamily="2" charset="-18"/>
              <a:buNone/>
              <a:defRPr sz="938">
                <a:solidFill>
                  <a:schemeClr val="tx1"/>
                </a:solidFill>
              </a:defRPr>
            </a:lvl5pPr>
          </a:lstStyle>
          <a:p>
            <a:pPr lvl="0"/>
            <a:r>
              <a:rPr lang="pl-PL" dirty="0"/>
              <a:t>Wartość nowych kredytów udzielonych</a:t>
            </a:r>
          </a:p>
          <a:p>
            <a:pPr lvl="0"/>
            <a:r>
              <a:rPr lang="pl-PL" dirty="0"/>
              <a:t>w 2020 r. - kwota łącznie 23,5 MLD zł</a:t>
            </a:r>
          </a:p>
        </p:txBody>
      </p:sp>
      <p:sp>
        <p:nvSpPr>
          <p:cNvPr id="7" name="Symbol zastępczy tekstu 11">
            <a:extLst>
              <a:ext uri="{FF2B5EF4-FFF2-40B4-BE49-F238E27FC236}">
                <a16:creationId xmlns:a16="http://schemas.microsoft.com/office/drawing/2014/main" id="{90D88FE7-8ED8-4412-9DE9-B0E846333C3E}"/>
              </a:ext>
            </a:extLst>
          </p:cNvPr>
          <p:cNvSpPr>
            <a:spLocks noGrp="1"/>
          </p:cNvSpPr>
          <p:nvPr>
            <p:ph type="body" sz="quarter" idx="12" hasCustomPrompt="1"/>
          </p:nvPr>
        </p:nvSpPr>
        <p:spPr>
          <a:xfrm>
            <a:off x="389700" y="1339980"/>
            <a:ext cx="2567813" cy="3516750"/>
          </a:xfrm>
        </p:spPr>
        <p:txBody>
          <a:bodyPr>
            <a:noAutofit/>
          </a:bodyPr>
          <a:lstStyle>
            <a:lvl1pPr marL="0" indent="0" algn="l">
              <a:lnSpc>
                <a:spcPts val="1365"/>
              </a:lnSpc>
              <a:spcBef>
                <a:spcPts val="0"/>
              </a:spcBef>
              <a:spcAft>
                <a:spcPts val="1365"/>
              </a:spcAft>
              <a:defRPr sz="1200" b="1">
                <a:solidFill>
                  <a:schemeClr val="accent3"/>
                </a:solidFill>
                <a:latin typeface="+mj-lt"/>
              </a:defRPr>
            </a:lvl1pPr>
            <a:lvl2pPr marL="0" indent="0" algn="l" defTabSz="324000">
              <a:lnSpc>
                <a:spcPts val="1275"/>
              </a:lnSpc>
              <a:spcBef>
                <a:spcPts val="1275"/>
              </a:spcBef>
              <a:spcAft>
                <a:spcPts val="1275"/>
              </a:spcAft>
              <a:defRPr sz="938" b="1">
                <a:solidFill>
                  <a:schemeClr val="tx1"/>
                </a:solidFill>
                <a:latin typeface="+mj-lt"/>
              </a:defRPr>
            </a:lvl2pPr>
            <a:lvl3pPr marL="0" indent="0" algn="l">
              <a:lnSpc>
                <a:spcPts val="1294"/>
              </a:lnSpc>
              <a:spcAft>
                <a:spcPts val="1294"/>
              </a:spcAft>
              <a:defRPr sz="938">
                <a:solidFill>
                  <a:schemeClr val="tx1"/>
                </a:solidFill>
              </a:defRPr>
            </a:lvl3pPr>
            <a:lvl4pPr marL="0" indent="0" algn="l">
              <a:lnSpc>
                <a:spcPts val="1294"/>
              </a:lnSpc>
              <a:buClr>
                <a:schemeClr val="tx1"/>
              </a:buClr>
              <a:buSzPct val="80000"/>
              <a:buFont typeface="Arial" panose="020B0604020202020204" pitchFamily="34" charset="0"/>
              <a:buChar char="•"/>
              <a:defRPr sz="938">
                <a:solidFill>
                  <a:schemeClr val="tx1"/>
                </a:solidFill>
              </a:defRPr>
            </a:lvl4pPr>
            <a:lvl5pPr marL="0" indent="0" algn="l">
              <a:lnSpc>
                <a:spcPts val="1294"/>
              </a:lnSpc>
              <a:buClr>
                <a:schemeClr val="tx1"/>
              </a:buClr>
              <a:buFont typeface="Merriweather Sans Light" pitchFamily="2" charset="-18"/>
              <a:buNone/>
              <a:defRPr sz="938">
                <a:solidFill>
                  <a:schemeClr val="tx1"/>
                </a:solidFill>
              </a:defRPr>
            </a:lvl5pPr>
            <a:lvl6pPr marL="0">
              <a:lnSpc>
                <a:spcPts val="1294"/>
              </a:lnSpc>
              <a:defRPr sz="938">
                <a:solidFill>
                  <a:schemeClr val="tx1"/>
                </a:solidFill>
              </a:defRPr>
            </a:lvl6pPr>
          </a:lstStyle>
          <a:p>
            <a:pPr lvl="0"/>
            <a:r>
              <a:rPr lang="pt-BR" dirty="0"/>
              <a:t>“Lorem ipsum dolor sit amet, et</a:t>
            </a:r>
            <a:r>
              <a:rPr lang="pl-PL" dirty="0"/>
              <a:t> </a:t>
            </a:r>
            <a:br>
              <a:rPr lang="pl-PL" dirty="0"/>
            </a:br>
            <a:r>
              <a:rPr lang="pt-BR" dirty="0"/>
              <a:t>consectetuer adipiscing elit, sed diam sdertt nonummy nibh euie smod tincidunt ut laoreet dolore magna aliquam eratas volutpat”</a:t>
            </a:r>
          </a:p>
          <a:p>
            <a:pPr lvl="1"/>
            <a:r>
              <a:rPr lang="pt-BR" dirty="0"/>
              <a:t>Lorem ipsum dolor sit amet</a:t>
            </a:r>
          </a:p>
          <a:p>
            <a:pPr lvl="2"/>
            <a:r>
              <a:rPr lang="pt-BR" dirty="0"/>
              <a:t>Consectetuer adipiscing elit, sed diam sdertt nonummy nibh euismod tincidunt ut laoreet dolore magna aliquam eratas volutpat. Ut vel illum dolore eu feugiat nulla facilisat vero eros et acscumsan et iusto odiowisi enim </a:t>
            </a:r>
          </a:p>
          <a:p>
            <a:pPr lvl="5"/>
            <a:r>
              <a:rPr lang="pt-BR" dirty="0"/>
              <a:t>ad minim veniam, quis nostrud exerci tation ullams corper suscipit lobortis nisl ut aliquip </a:t>
            </a:r>
            <a:br>
              <a:rPr lang="pl-PL" dirty="0"/>
            </a:br>
            <a:r>
              <a:rPr lang="pt-BR" dirty="0"/>
              <a:t>ex ea commodo consequat. Duis ffe autem vel eum iriure dolor in hendrerit in vulputate velit esse molestie consequat, vel illum dolore eu </a:t>
            </a:r>
          </a:p>
        </p:txBody>
      </p:sp>
    </p:spTree>
    <p:extLst>
      <p:ext uri="{BB962C8B-B14F-4D97-AF65-F5344CB8AC3E}">
        <p14:creationId xmlns:p14="http://schemas.microsoft.com/office/powerpoint/2010/main" val="1654493198"/>
      </p:ext>
    </p:extLst>
  </p:cSld>
  <p:clrMapOvr>
    <a:masterClrMapping/>
  </p:clrMapOvr>
  <p:extLst>
    <p:ext uri="{DCECCB84-F9BA-43D5-87BE-67443E8EF086}">
      <p15:sldGuideLst xmlns:p15="http://schemas.microsoft.com/office/powerpoint/2012/main">
        <p15:guide id="1" pos="5480">
          <p15:clr>
            <a:srgbClr val="FBAE40"/>
          </p15:clr>
        </p15:guide>
        <p15:guide id="2" pos="4958">
          <p15:clr>
            <a:srgbClr val="FBAE40"/>
          </p15:clr>
        </p15:guide>
        <p15:guide id="3" orient="horz" pos="3005">
          <p15:clr>
            <a:srgbClr val="FBAE40"/>
          </p15:clr>
        </p15:guide>
        <p15:guide id="5" orient="horz" pos="7314">
          <p15:clr>
            <a:srgbClr val="FBAE40"/>
          </p15:clr>
        </p15:guide>
        <p15:guide id="6" orient="horz" pos="2664">
          <p15:clr>
            <a:srgbClr val="FBAE40"/>
          </p15:clr>
        </p15:guide>
        <p15:guide id="7" pos="9835">
          <p15:clr>
            <a:srgbClr val="FBAE40"/>
          </p15:clr>
        </p15:guide>
        <p15:guide id="8" pos="1042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Only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193" y="1193"/>
          <a:ext cx="1190" cy="1190"/>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7" name="Object 6" hidden="1"/>
                      <p:cNvPicPr/>
                      <p:nvPr/>
                    </p:nvPicPr>
                    <p:blipFill>
                      <a:blip r:embed="rId4"/>
                      <a:stretch>
                        <a:fillRect/>
                      </a:stretch>
                    </p:blipFill>
                    <p:spPr>
                      <a:xfrm>
                        <a:off x="1193" y="1193"/>
                        <a:ext cx="1190" cy="1190"/>
                      </a:xfrm>
                      <a:prstGeom prst="rect">
                        <a:avLst/>
                      </a:prstGeom>
                    </p:spPr>
                  </p:pic>
                </p:oleObj>
              </mc:Fallback>
            </mc:AlternateContent>
          </a:graphicData>
        </a:graphic>
      </p:graphicFrame>
      <p:sp>
        <p:nvSpPr>
          <p:cNvPr id="2" name="Title 1"/>
          <p:cNvSpPr>
            <a:spLocks noGrp="1"/>
          </p:cNvSpPr>
          <p:nvPr>
            <p:ph type="title" hasCustomPrompt="1"/>
          </p:nvPr>
        </p:nvSpPr>
        <p:spPr/>
        <p:txBody>
          <a:bodyPr/>
          <a:lstStyle>
            <a:lvl1pPr>
              <a:defRPr/>
            </a:lvl1pPr>
          </a:lstStyle>
          <a:p>
            <a:r>
              <a:rPr lang="pl-PL" dirty="0"/>
              <a:t>Kliknij, aby edytować styl wzorca tytułu</a:t>
            </a:r>
            <a:endParaRPr lang="en-US" dirty="0"/>
          </a:p>
        </p:txBody>
      </p:sp>
      <p:sp>
        <p:nvSpPr>
          <p:cNvPr id="3" name="Slide Number Placeholder 2"/>
          <p:cNvSpPr>
            <a:spLocks noGrp="1"/>
          </p:cNvSpPr>
          <p:nvPr>
            <p:ph type="sldNum" sz="quarter" idx="10"/>
          </p:nvPr>
        </p:nvSpPr>
        <p:spPr/>
        <p:txBody>
          <a:bodyPr/>
          <a:lstStyle>
            <a:lvl1pPr>
              <a:defRPr/>
            </a:lvl1pPr>
          </a:lstStyle>
          <a:p>
            <a:pPr defTabSz="342849" fontAlgn="base">
              <a:spcBef>
                <a:spcPct val="0"/>
              </a:spcBef>
              <a:spcAft>
                <a:spcPct val="0"/>
              </a:spcAft>
              <a:defRPr/>
            </a:pPr>
            <a:fld id="{03F12AA6-F6FA-4518-81A7-B7C985A63EEE}" type="slidenum">
              <a:rPr lang="pl-PL" smtClean="0">
                <a:solidFill>
                  <a:srgbClr val="052356"/>
                </a:solidFill>
              </a:rPr>
              <a:pPr defTabSz="342849" fontAlgn="base">
                <a:spcBef>
                  <a:spcPct val="0"/>
                </a:spcBef>
                <a:spcAft>
                  <a:spcPct val="0"/>
                </a:spcAft>
                <a:defRPr/>
              </a:pPr>
              <a:t>‹#›</a:t>
            </a:fld>
            <a:endParaRPr lang="pl-PL" dirty="0">
              <a:solidFill>
                <a:srgbClr val="052356"/>
              </a:solidFill>
            </a:endParaRPr>
          </a:p>
        </p:txBody>
      </p:sp>
    </p:spTree>
    <p:extLst>
      <p:ext uri="{BB962C8B-B14F-4D97-AF65-F5344CB8AC3E}">
        <p14:creationId xmlns:p14="http://schemas.microsoft.com/office/powerpoint/2010/main" val="3312982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image" Target="../media/image3.sv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iekt 4" hidden="1"/>
          <p:cNvGraphicFramePr>
            <a:graphicFrameLocks noChangeAspect="1"/>
          </p:cNvGraphicFramePr>
          <p:nvPr userDrawn="1">
            <p:custDataLst>
              <p:tags r:id="rId15"/>
            </p:custDataLst>
            <p:extLst>
              <p:ext uri="{D42A27DB-BD31-4B8C-83A1-F6EECF244321}">
                <p14:modId xmlns:p14="http://schemas.microsoft.com/office/powerpoint/2010/main" val="3389562021"/>
              </p:ext>
            </p:extLst>
          </p:nvPr>
        </p:nvGraphicFramePr>
        <p:xfrm>
          <a:off x="595" y="595"/>
          <a:ext cx="596" cy="596"/>
        </p:xfrm>
        <a:graphic>
          <a:graphicData uri="http://schemas.openxmlformats.org/presentationml/2006/ole">
            <mc:AlternateContent xmlns:mc="http://schemas.openxmlformats.org/markup-compatibility/2006">
              <mc:Choice xmlns:v="urn:schemas-microsoft-com:vml" Requires="v">
                <p:oleObj name="think-cell Slide" r:id="rId16" imgW="353" imgH="353" progId="TCLayout.ActiveDocument.1">
                  <p:embed/>
                </p:oleObj>
              </mc:Choice>
              <mc:Fallback>
                <p:oleObj name="think-cell Slide" r:id="rId16" imgW="353" imgH="353" progId="TCLayout.ActiveDocument.1">
                  <p:embed/>
                  <p:pic>
                    <p:nvPicPr>
                      <p:cNvPr id="5" name="Obiekt 4" hidden="1"/>
                      <p:cNvPicPr/>
                      <p:nvPr/>
                    </p:nvPicPr>
                    <p:blipFill>
                      <a:blip r:embed="rId17"/>
                      <a:stretch>
                        <a:fillRect/>
                      </a:stretch>
                    </p:blipFill>
                    <p:spPr>
                      <a:xfrm>
                        <a:off x="595" y="595"/>
                        <a:ext cx="596" cy="596"/>
                      </a:xfrm>
                      <a:prstGeom prst="rect">
                        <a:avLst/>
                      </a:prstGeom>
                    </p:spPr>
                  </p:pic>
                </p:oleObj>
              </mc:Fallback>
            </mc:AlternateContent>
          </a:graphicData>
        </a:graphic>
      </p:graphicFrame>
      <p:pic>
        <p:nvPicPr>
          <p:cNvPr id="9" name="Grafika 8">
            <a:extLst>
              <a:ext uri="{FF2B5EF4-FFF2-40B4-BE49-F238E27FC236}">
                <a16:creationId xmlns:a16="http://schemas.microsoft.com/office/drawing/2014/main" id="{8D1F8658-F553-40F7-A53A-DBEDC1D54C49}"/>
              </a:ext>
            </a:extLst>
          </p:cNvPr>
          <p:cNvPicPr>
            <a:picLocks noChangeAspect="1"/>
          </p:cNvPicPr>
          <p:nvPr userDrawn="1"/>
        </p:nvPicPr>
        <p:blipFill>
          <a:blip r:embed="rId18" cstate="screen">
            <a:extLst>
              <a:ext uri="{28A0092B-C50C-407E-A947-70E740481C1C}">
                <a14:useLocalDpi xmlns:a14="http://schemas.microsoft.com/office/drawing/2010/main"/>
              </a:ext>
              <a:ext uri="{96DAC541-7B7A-43D3-8B79-37D633B846F1}">
                <asvg:svgBlip xmlns:asvg="http://schemas.microsoft.com/office/drawing/2016/SVG/main" r:embed="rId19"/>
              </a:ext>
            </a:extLst>
          </a:blip>
          <a:stretch>
            <a:fillRect/>
          </a:stretch>
        </p:blipFill>
        <p:spPr>
          <a:xfrm>
            <a:off x="7432200" y="329809"/>
            <a:ext cx="1333800" cy="233415"/>
          </a:xfrm>
          <a:prstGeom prst="rect">
            <a:avLst/>
          </a:prstGeom>
        </p:spPr>
      </p:pic>
    </p:spTree>
    <p:extLst>
      <p:ext uri="{BB962C8B-B14F-4D97-AF65-F5344CB8AC3E}">
        <p14:creationId xmlns:p14="http://schemas.microsoft.com/office/powerpoint/2010/main" val="3493368961"/>
      </p:ext>
    </p:extLst>
  </p:cSld>
  <p:clrMap bg1="lt1" tx1="dk1" bg2="lt2" tx2="dk2" accent1="accent1" accent2="accent2" accent3="accent3" accent4="accent4" accent5="accent5" accent6="accent6" hlink="hlink" folHlink="folHlink"/>
  <p:sldLayoutIdLst>
    <p:sldLayoutId id="2147483664" r:id="rId1"/>
    <p:sldLayoutId id="2147483670" r:id="rId2"/>
    <p:sldLayoutId id="2147483683" r:id="rId3"/>
    <p:sldLayoutId id="2147483679" r:id="rId4"/>
    <p:sldLayoutId id="2147483684" r:id="rId5"/>
    <p:sldLayoutId id="2147483680" r:id="rId6"/>
    <p:sldLayoutId id="2147483685" r:id="rId7"/>
    <p:sldLayoutId id="2147483686" r:id="rId8"/>
    <p:sldLayoutId id="2147483687" r:id="rId9"/>
    <p:sldLayoutId id="2147483689" r:id="rId10"/>
    <p:sldLayoutId id="2147483690" r:id="rId11"/>
    <p:sldLayoutId id="2147483691" r:id="rId12"/>
    <p:sldLayoutId id="2147483692" r:id="rId13"/>
  </p:sldLayoutIdLst>
  <p:hf sldNum="0" hdr="0" ftr="0" dt="0"/>
  <p:txStyles>
    <p:titleStyle>
      <a:lvl1pPr algn="l">
        <a:lnSpc>
          <a:spcPts val="3015"/>
        </a:lnSpc>
        <a:defRPr sz="5400">
          <a:latin typeface="+mj-lt"/>
          <a:ea typeface="+mj-ea"/>
          <a:cs typeface="+mj-cs"/>
        </a:defRPr>
      </a:lvl1pPr>
    </p:titleStyle>
    <p:bodyStyle>
      <a:lvl1pPr marL="0" algn="l">
        <a:lnSpc>
          <a:spcPct val="100000"/>
        </a:lnSpc>
        <a:defRPr sz="750">
          <a:latin typeface="+mj-lt"/>
          <a:ea typeface="+mn-ea"/>
          <a:cs typeface="+mn-cs"/>
        </a:defRPr>
      </a:lvl1pPr>
      <a:lvl2pPr marL="204188">
        <a:defRPr>
          <a:latin typeface="+mn-lt"/>
          <a:ea typeface="+mn-ea"/>
          <a:cs typeface="+mn-cs"/>
        </a:defRPr>
      </a:lvl2pPr>
      <a:lvl3pPr marL="408376">
        <a:defRPr>
          <a:latin typeface="+mn-lt"/>
          <a:ea typeface="+mn-ea"/>
          <a:cs typeface="+mn-cs"/>
        </a:defRPr>
      </a:lvl3pPr>
      <a:lvl4pPr marL="612564">
        <a:defRPr>
          <a:latin typeface="+mn-lt"/>
          <a:ea typeface="+mn-ea"/>
          <a:cs typeface="+mn-cs"/>
        </a:defRPr>
      </a:lvl4pPr>
      <a:lvl5pPr marL="816751">
        <a:defRPr>
          <a:latin typeface="+mn-lt"/>
          <a:ea typeface="+mn-ea"/>
          <a:cs typeface="+mn-cs"/>
        </a:defRPr>
      </a:lvl5pPr>
      <a:lvl6pPr marL="1020939">
        <a:defRPr>
          <a:latin typeface="+mn-lt"/>
          <a:ea typeface="+mn-ea"/>
          <a:cs typeface="+mn-cs"/>
        </a:defRPr>
      </a:lvl6pPr>
      <a:lvl7pPr marL="1225127">
        <a:defRPr>
          <a:latin typeface="+mn-lt"/>
          <a:ea typeface="+mn-ea"/>
          <a:cs typeface="+mn-cs"/>
        </a:defRPr>
      </a:lvl7pPr>
      <a:lvl8pPr marL="1429314">
        <a:defRPr>
          <a:latin typeface="+mn-lt"/>
          <a:ea typeface="+mn-ea"/>
          <a:cs typeface="+mn-cs"/>
        </a:defRPr>
      </a:lvl8pPr>
      <a:lvl9pPr marL="1633502">
        <a:defRPr>
          <a:latin typeface="+mn-lt"/>
          <a:ea typeface="+mn-ea"/>
          <a:cs typeface="+mn-cs"/>
        </a:defRPr>
      </a:lvl9pPr>
    </p:bodyStyle>
    <p:otherStyle>
      <a:lvl1pPr marL="0">
        <a:defRPr>
          <a:latin typeface="+mn-lt"/>
          <a:ea typeface="+mn-ea"/>
          <a:cs typeface="+mn-cs"/>
        </a:defRPr>
      </a:lvl1pPr>
      <a:lvl2pPr marL="204188">
        <a:defRPr>
          <a:latin typeface="+mn-lt"/>
          <a:ea typeface="+mn-ea"/>
          <a:cs typeface="+mn-cs"/>
        </a:defRPr>
      </a:lvl2pPr>
      <a:lvl3pPr marL="408376">
        <a:defRPr>
          <a:latin typeface="+mn-lt"/>
          <a:ea typeface="+mn-ea"/>
          <a:cs typeface="+mn-cs"/>
        </a:defRPr>
      </a:lvl3pPr>
      <a:lvl4pPr marL="612564">
        <a:defRPr>
          <a:latin typeface="+mn-lt"/>
          <a:ea typeface="+mn-ea"/>
          <a:cs typeface="+mn-cs"/>
        </a:defRPr>
      </a:lvl4pPr>
      <a:lvl5pPr marL="816751">
        <a:defRPr>
          <a:latin typeface="+mn-lt"/>
          <a:ea typeface="+mn-ea"/>
          <a:cs typeface="+mn-cs"/>
        </a:defRPr>
      </a:lvl5pPr>
      <a:lvl6pPr marL="1020939">
        <a:defRPr>
          <a:latin typeface="+mn-lt"/>
          <a:ea typeface="+mn-ea"/>
          <a:cs typeface="+mn-cs"/>
        </a:defRPr>
      </a:lvl6pPr>
      <a:lvl7pPr marL="1225127">
        <a:defRPr>
          <a:latin typeface="+mn-lt"/>
          <a:ea typeface="+mn-ea"/>
          <a:cs typeface="+mn-cs"/>
        </a:defRPr>
      </a:lvl7pPr>
      <a:lvl8pPr marL="1429314">
        <a:defRPr>
          <a:latin typeface="+mn-lt"/>
          <a:ea typeface="+mn-ea"/>
          <a:cs typeface="+mn-cs"/>
        </a:defRPr>
      </a:lvl8pPr>
      <a:lvl9pPr marL="163350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tags" Target="../tags/tag22.xml"/><Relationship Id="rId18" Type="http://schemas.openxmlformats.org/officeDocument/2006/relationships/tags" Target="../tags/tag27.xml"/><Relationship Id="rId26" Type="http://schemas.openxmlformats.org/officeDocument/2006/relationships/tags" Target="../tags/tag35.xml"/><Relationship Id="rId39" Type="http://schemas.openxmlformats.org/officeDocument/2006/relationships/image" Target="../media/image11.png"/><Relationship Id="rId21" Type="http://schemas.openxmlformats.org/officeDocument/2006/relationships/tags" Target="../tags/tag30.xml"/><Relationship Id="rId34" Type="http://schemas.openxmlformats.org/officeDocument/2006/relationships/chart" Target="../charts/chart2.xml"/><Relationship Id="rId7" Type="http://schemas.openxmlformats.org/officeDocument/2006/relationships/tags" Target="../tags/tag16.xml"/><Relationship Id="rId12" Type="http://schemas.openxmlformats.org/officeDocument/2006/relationships/tags" Target="../tags/tag21.xml"/><Relationship Id="rId17" Type="http://schemas.openxmlformats.org/officeDocument/2006/relationships/tags" Target="../tags/tag26.xml"/><Relationship Id="rId25" Type="http://schemas.openxmlformats.org/officeDocument/2006/relationships/tags" Target="../tags/tag34.xml"/><Relationship Id="rId33" Type="http://schemas.openxmlformats.org/officeDocument/2006/relationships/hyperlink" Target="https://rf.gov.pl/o-nas/sprawozdania/" TargetMode="External"/><Relationship Id="rId38" Type="http://schemas.openxmlformats.org/officeDocument/2006/relationships/image" Target="../media/image10.png"/><Relationship Id="rId2" Type="http://schemas.openxmlformats.org/officeDocument/2006/relationships/tags" Target="../tags/tag11.xml"/><Relationship Id="rId16" Type="http://schemas.openxmlformats.org/officeDocument/2006/relationships/tags" Target="../tags/tag25.xml"/><Relationship Id="rId20" Type="http://schemas.openxmlformats.org/officeDocument/2006/relationships/tags" Target="../tags/tag29.xml"/><Relationship Id="rId29" Type="http://schemas.openxmlformats.org/officeDocument/2006/relationships/slideLayout" Target="../slideLayouts/slideLayout5.xml"/><Relationship Id="rId1" Type="http://schemas.openxmlformats.org/officeDocument/2006/relationships/tags" Target="../tags/tag10.xml"/><Relationship Id="rId6" Type="http://schemas.openxmlformats.org/officeDocument/2006/relationships/tags" Target="../tags/tag15.xml"/><Relationship Id="rId11" Type="http://schemas.openxmlformats.org/officeDocument/2006/relationships/tags" Target="../tags/tag20.xml"/><Relationship Id="rId24" Type="http://schemas.openxmlformats.org/officeDocument/2006/relationships/tags" Target="../tags/tag33.xml"/><Relationship Id="rId32" Type="http://schemas.openxmlformats.org/officeDocument/2006/relationships/chart" Target="../charts/chart1.xml"/><Relationship Id="rId37" Type="http://schemas.openxmlformats.org/officeDocument/2006/relationships/image" Target="../media/image9.jpeg"/><Relationship Id="rId5" Type="http://schemas.openxmlformats.org/officeDocument/2006/relationships/tags" Target="../tags/tag14.xml"/><Relationship Id="rId15" Type="http://schemas.openxmlformats.org/officeDocument/2006/relationships/tags" Target="../tags/tag24.xml"/><Relationship Id="rId23" Type="http://schemas.openxmlformats.org/officeDocument/2006/relationships/tags" Target="../tags/tag32.xml"/><Relationship Id="rId28" Type="http://schemas.openxmlformats.org/officeDocument/2006/relationships/tags" Target="../tags/tag37.xml"/><Relationship Id="rId36" Type="http://schemas.openxmlformats.org/officeDocument/2006/relationships/image" Target="../media/image8.jpeg"/><Relationship Id="rId10" Type="http://schemas.openxmlformats.org/officeDocument/2006/relationships/tags" Target="../tags/tag19.xml"/><Relationship Id="rId19" Type="http://schemas.openxmlformats.org/officeDocument/2006/relationships/tags" Target="../tags/tag28.xml"/><Relationship Id="rId31" Type="http://schemas.openxmlformats.org/officeDocument/2006/relationships/image" Target="../media/image7.emf"/><Relationship Id="rId4" Type="http://schemas.openxmlformats.org/officeDocument/2006/relationships/tags" Target="../tags/tag13.xml"/><Relationship Id="rId9" Type="http://schemas.openxmlformats.org/officeDocument/2006/relationships/tags" Target="../tags/tag18.xml"/><Relationship Id="rId14" Type="http://schemas.openxmlformats.org/officeDocument/2006/relationships/tags" Target="../tags/tag23.xml"/><Relationship Id="rId22" Type="http://schemas.openxmlformats.org/officeDocument/2006/relationships/tags" Target="../tags/tag31.xml"/><Relationship Id="rId27" Type="http://schemas.openxmlformats.org/officeDocument/2006/relationships/tags" Target="../tags/tag36.xml"/><Relationship Id="rId30" Type="http://schemas.openxmlformats.org/officeDocument/2006/relationships/oleObject" Target="../embeddings/oleObject9.bin"/><Relationship Id="rId35" Type="http://schemas.openxmlformats.org/officeDocument/2006/relationships/chart" Target="../charts/chart3.xml"/><Relationship Id="rId8" Type="http://schemas.openxmlformats.org/officeDocument/2006/relationships/tags" Target="../tags/tag17.xml"/><Relationship Id="rId3" Type="http://schemas.openxmlformats.org/officeDocument/2006/relationships/tags" Target="../tags/tag12.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3.jpeg"/><Relationship Id="rId3" Type="http://schemas.openxmlformats.org/officeDocument/2006/relationships/tags" Target="../tags/tag40.xml"/><Relationship Id="rId7" Type="http://schemas.openxmlformats.org/officeDocument/2006/relationships/chart" Target="../charts/chart4.xml"/><Relationship Id="rId12" Type="http://schemas.openxmlformats.org/officeDocument/2006/relationships/image" Target="../media/image11.png"/><Relationship Id="rId2" Type="http://schemas.openxmlformats.org/officeDocument/2006/relationships/tags" Target="../tags/tag39.xml"/><Relationship Id="rId16" Type="http://schemas.openxmlformats.org/officeDocument/2006/relationships/hyperlink" Target="https://rf.gov.pl/o-nas/sprawozdania/" TargetMode="External"/><Relationship Id="rId1" Type="http://schemas.openxmlformats.org/officeDocument/2006/relationships/tags" Target="../tags/tag38.xml"/><Relationship Id="rId6" Type="http://schemas.openxmlformats.org/officeDocument/2006/relationships/image" Target="../media/image7.emf"/><Relationship Id="rId11" Type="http://schemas.openxmlformats.org/officeDocument/2006/relationships/image" Target="../media/image8.jpeg"/><Relationship Id="rId5" Type="http://schemas.openxmlformats.org/officeDocument/2006/relationships/oleObject" Target="../embeddings/oleObject10.bin"/><Relationship Id="rId15" Type="http://schemas.openxmlformats.org/officeDocument/2006/relationships/image" Target="../media/image15.jpeg"/><Relationship Id="rId10" Type="http://schemas.openxmlformats.org/officeDocument/2006/relationships/image" Target="../media/image12.jpeg"/><Relationship Id="rId4" Type="http://schemas.openxmlformats.org/officeDocument/2006/relationships/slideLayout" Target="../slideLayouts/slideLayout5.xml"/><Relationship Id="rId9" Type="http://schemas.openxmlformats.org/officeDocument/2006/relationships/image" Target="../media/image9.jpeg"/><Relationship Id="rId14" Type="http://schemas.openxmlformats.org/officeDocument/2006/relationships/image" Target="../media/image14.png"/></Relationships>
</file>

<file path=ppt/slides/_rels/slide3.xml.rels><?xml version="1.0" encoding="UTF-8" standalone="yes"?>
<Relationships xmlns="http://schemas.openxmlformats.org/package/2006/relationships"><Relationship Id="rId8" Type="http://schemas.openxmlformats.org/officeDocument/2006/relationships/tags" Target="../tags/tag48.xml"/><Relationship Id="rId13" Type="http://schemas.openxmlformats.org/officeDocument/2006/relationships/tags" Target="../tags/tag53.xml"/><Relationship Id="rId18" Type="http://schemas.openxmlformats.org/officeDocument/2006/relationships/tags" Target="../tags/tag58.xml"/><Relationship Id="rId26" Type="http://schemas.openxmlformats.org/officeDocument/2006/relationships/tags" Target="../tags/tag66.xml"/><Relationship Id="rId3" Type="http://schemas.openxmlformats.org/officeDocument/2006/relationships/tags" Target="../tags/tag43.xml"/><Relationship Id="rId21" Type="http://schemas.openxmlformats.org/officeDocument/2006/relationships/tags" Target="../tags/tag61.xml"/><Relationship Id="rId7" Type="http://schemas.openxmlformats.org/officeDocument/2006/relationships/tags" Target="../tags/tag47.xml"/><Relationship Id="rId12" Type="http://schemas.openxmlformats.org/officeDocument/2006/relationships/tags" Target="../tags/tag52.xml"/><Relationship Id="rId17" Type="http://schemas.openxmlformats.org/officeDocument/2006/relationships/tags" Target="../tags/tag57.xml"/><Relationship Id="rId25" Type="http://schemas.openxmlformats.org/officeDocument/2006/relationships/tags" Target="../tags/tag65.xml"/><Relationship Id="rId2" Type="http://schemas.openxmlformats.org/officeDocument/2006/relationships/tags" Target="../tags/tag42.xml"/><Relationship Id="rId16" Type="http://schemas.openxmlformats.org/officeDocument/2006/relationships/tags" Target="../tags/tag56.xml"/><Relationship Id="rId20" Type="http://schemas.openxmlformats.org/officeDocument/2006/relationships/tags" Target="../tags/tag60.xml"/><Relationship Id="rId29" Type="http://schemas.openxmlformats.org/officeDocument/2006/relationships/image" Target="../media/image7.emf"/><Relationship Id="rId1" Type="http://schemas.openxmlformats.org/officeDocument/2006/relationships/tags" Target="../tags/tag41.xml"/><Relationship Id="rId6" Type="http://schemas.openxmlformats.org/officeDocument/2006/relationships/tags" Target="../tags/tag46.xml"/><Relationship Id="rId11" Type="http://schemas.openxmlformats.org/officeDocument/2006/relationships/tags" Target="../tags/tag51.xml"/><Relationship Id="rId24" Type="http://schemas.openxmlformats.org/officeDocument/2006/relationships/tags" Target="../tags/tag64.xml"/><Relationship Id="rId32" Type="http://schemas.openxmlformats.org/officeDocument/2006/relationships/chart" Target="../charts/chart7.xml"/><Relationship Id="rId5" Type="http://schemas.openxmlformats.org/officeDocument/2006/relationships/tags" Target="../tags/tag45.xml"/><Relationship Id="rId15" Type="http://schemas.openxmlformats.org/officeDocument/2006/relationships/tags" Target="../tags/tag55.xml"/><Relationship Id="rId23" Type="http://schemas.openxmlformats.org/officeDocument/2006/relationships/tags" Target="../tags/tag63.xml"/><Relationship Id="rId28" Type="http://schemas.openxmlformats.org/officeDocument/2006/relationships/oleObject" Target="../embeddings/oleObject11.bin"/><Relationship Id="rId10" Type="http://schemas.openxmlformats.org/officeDocument/2006/relationships/tags" Target="../tags/tag50.xml"/><Relationship Id="rId19" Type="http://schemas.openxmlformats.org/officeDocument/2006/relationships/tags" Target="../tags/tag59.xml"/><Relationship Id="rId31" Type="http://schemas.openxmlformats.org/officeDocument/2006/relationships/chart" Target="../charts/chart6.xml"/><Relationship Id="rId4" Type="http://schemas.openxmlformats.org/officeDocument/2006/relationships/tags" Target="../tags/tag44.xml"/><Relationship Id="rId9" Type="http://schemas.openxmlformats.org/officeDocument/2006/relationships/tags" Target="../tags/tag49.xml"/><Relationship Id="rId14" Type="http://schemas.openxmlformats.org/officeDocument/2006/relationships/tags" Target="../tags/tag54.xml"/><Relationship Id="rId22" Type="http://schemas.openxmlformats.org/officeDocument/2006/relationships/tags" Target="../tags/tag62.xml"/><Relationship Id="rId27" Type="http://schemas.openxmlformats.org/officeDocument/2006/relationships/slideLayout" Target="../slideLayouts/slideLayout5.xml"/><Relationship Id="rId30"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extLst>
              <p:ext uri="{D42A27DB-BD31-4B8C-83A1-F6EECF244321}">
                <p14:modId xmlns:p14="http://schemas.microsoft.com/office/powerpoint/2010/main" val="1969585268"/>
              </p:ext>
            </p:extLst>
          </p:nvPr>
        </p:nvGraphicFramePr>
        <p:xfrm>
          <a:off x="858441" y="1191"/>
          <a:ext cx="1191" cy="1191"/>
        </p:xfrm>
        <a:graphic>
          <a:graphicData uri="http://schemas.openxmlformats.org/presentationml/2006/ole">
            <mc:AlternateContent xmlns:mc="http://schemas.openxmlformats.org/markup-compatibility/2006">
              <mc:Choice xmlns:v="urn:schemas-microsoft-com:vml" Requires="v">
                <p:oleObj name="think-cell Slide" r:id="rId30" imgW="475" imgH="476" progId="TCLayout.ActiveDocument.1">
                  <p:embed/>
                </p:oleObj>
              </mc:Choice>
              <mc:Fallback>
                <p:oleObj name="think-cell Slide" r:id="rId30" imgW="475" imgH="476" progId="TCLayout.ActiveDocument.1">
                  <p:embed/>
                  <p:pic>
                    <p:nvPicPr>
                      <p:cNvPr id="5" name="Object 4" hidden="1"/>
                      <p:cNvPicPr/>
                      <p:nvPr/>
                    </p:nvPicPr>
                    <p:blipFill>
                      <a:blip r:embed="rId31"/>
                      <a:stretch>
                        <a:fillRect/>
                      </a:stretch>
                    </p:blipFill>
                    <p:spPr>
                      <a:xfrm>
                        <a:off x="858441" y="1191"/>
                        <a:ext cx="1191" cy="1191"/>
                      </a:xfrm>
                      <a:prstGeom prst="rect">
                        <a:avLst/>
                      </a:prstGeom>
                    </p:spPr>
                  </p:pic>
                </p:oleObj>
              </mc:Fallback>
            </mc:AlternateContent>
          </a:graphicData>
        </a:graphic>
      </p:graphicFrame>
      <p:sp>
        <p:nvSpPr>
          <p:cNvPr id="4" name="Rectangle 3" hidden="1"/>
          <p:cNvSpPr/>
          <p:nvPr>
            <p:custDataLst>
              <p:tags r:id="rId2"/>
            </p:custDataLst>
          </p:nvPr>
        </p:nvSpPr>
        <p:spPr>
          <a:xfrm>
            <a:off x="857250" y="0"/>
            <a:ext cx="119063" cy="119063"/>
          </a:xfrm>
          <a:prstGeom prst="rect">
            <a:avLst/>
          </a:prstGeom>
          <a:solidFill>
            <a:srgbClr val="003366"/>
          </a:solidFill>
          <a:ln>
            <a:solidFill>
              <a:srgbClr val="003366"/>
            </a:solidFill>
          </a:ln>
        </p:spPr>
        <p:txBody>
          <a:bodyPr vert="horz" wrap="none" lIns="0" tIns="0" rIns="0" bIns="0" numCol="1" spcCol="0" rtlCol="0" anchor="ctr" anchorCtr="0">
            <a:noAutofit/>
          </a:bodyPr>
          <a:lstStyle/>
          <a:p>
            <a:pPr algn="ctr" eaLnBrk="0" fontAlgn="base" hangingPunct="0">
              <a:spcAft>
                <a:spcPts val="225"/>
              </a:spcAft>
              <a:buClr>
                <a:schemeClr val="tx1"/>
              </a:buClr>
              <a:buFont typeface="Wingdings" pitchFamily="2" charset="2"/>
            </a:pPr>
            <a:endParaRPr lang="en-US" sz="1200" b="1" dirty="0">
              <a:solidFill>
                <a:schemeClr val="bg1"/>
              </a:solidFill>
              <a:latin typeface="Arial" panose="020B0604020202020204" pitchFamily="34" charset="0"/>
              <a:sym typeface="Arial" panose="020B0604020202020204" pitchFamily="34" charset="0"/>
            </a:endParaRPr>
          </a:p>
        </p:txBody>
      </p:sp>
      <p:sp>
        <p:nvSpPr>
          <p:cNvPr id="2" name="Title 1"/>
          <p:cNvSpPr>
            <a:spLocks noGrp="1"/>
          </p:cNvSpPr>
          <p:nvPr>
            <p:ph type="ctrTitle"/>
          </p:nvPr>
        </p:nvSpPr>
        <p:spPr/>
        <p:txBody>
          <a:bodyPr vert="horz"/>
          <a:lstStyle/>
          <a:p>
            <a:r>
              <a:rPr lang="pl-PL" dirty="0"/>
              <a:t>W 2025 Warta ponownie #1 jakości w każdym obszarze - łącznie w Dziale II oraz w segmentach Non Motor i Motor</a:t>
            </a:r>
            <a:endParaRPr lang="en-US" dirty="0"/>
          </a:p>
        </p:txBody>
      </p:sp>
      <p:graphicFrame>
        <p:nvGraphicFramePr>
          <p:cNvPr id="11" name="Chart 3">
            <a:extLst>
              <a:ext uri="{FF2B5EF4-FFF2-40B4-BE49-F238E27FC236}">
                <a16:creationId xmlns:a16="http://schemas.microsoft.com/office/drawing/2014/main" id="{ABC1A91C-A192-D7AC-4286-1C252B3C5128}"/>
              </a:ext>
            </a:extLst>
          </p:cNvPr>
          <p:cNvGraphicFramePr/>
          <p:nvPr>
            <p:custDataLst>
              <p:tags r:id="rId3"/>
            </p:custDataLst>
            <p:extLst>
              <p:ext uri="{D42A27DB-BD31-4B8C-83A1-F6EECF244321}">
                <p14:modId xmlns:p14="http://schemas.microsoft.com/office/powerpoint/2010/main" val="1898338161"/>
              </p:ext>
            </p:extLst>
          </p:nvPr>
        </p:nvGraphicFramePr>
        <p:xfrm>
          <a:off x="277813" y="2144713"/>
          <a:ext cx="2805112" cy="2284412"/>
        </p:xfrm>
        <a:graphic>
          <a:graphicData uri="http://schemas.openxmlformats.org/drawingml/2006/chart">
            <c:chart xmlns:c="http://schemas.openxmlformats.org/drawingml/2006/chart" xmlns:r="http://schemas.openxmlformats.org/officeDocument/2006/relationships" r:id="rId32"/>
          </a:graphicData>
        </a:graphic>
      </p:graphicFrame>
      <p:cxnSp>
        <p:nvCxnSpPr>
          <p:cNvPr id="239" name="Straight Connector 238"/>
          <p:cNvCxnSpPr/>
          <p:nvPr>
            <p:custDataLst>
              <p:tags r:id="rId4"/>
            </p:custDataLst>
          </p:nvPr>
        </p:nvCxnSpPr>
        <p:spPr bwMode="auto">
          <a:xfrm>
            <a:off x="1046163" y="3065463"/>
            <a:ext cx="1117600"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49" name="Straight Connector 248"/>
          <p:cNvCxnSpPr/>
          <p:nvPr>
            <p:custDataLst>
              <p:tags r:id="rId5"/>
            </p:custDataLst>
          </p:nvPr>
        </p:nvCxnSpPr>
        <p:spPr bwMode="auto">
          <a:xfrm flipH="1">
            <a:off x="2078038" y="2411413"/>
            <a:ext cx="238125"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41" name="Straight Connector 240"/>
          <p:cNvCxnSpPr/>
          <p:nvPr>
            <p:custDataLst>
              <p:tags r:id="rId6"/>
            </p:custDataLst>
          </p:nvPr>
        </p:nvCxnSpPr>
        <p:spPr bwMode="auto">
          <a:xfrm flipV="1">
            <a:off x="2120900" y="2408238"/>
            <a:ext cx="0" cy="660400"/>
          </a:xfrm>
          <a:prstGeom prst="line">
            <a:avLst/>
          </a:prstGeom>
          <a:ln w="28575" cap="flat" cmpd="sng" algn="ctr">
            <a:solidFill>
              <a:schemeClr val="tx1"/>
            </a:solidFill>
            <a:prstDash val="solid"/>
            <a:round/>
            <a:headEnd type="none" w="med" len="med"/>
            <a:tailEnd type="triangle" w="med" len="med"/>
          </a:ln>
          <a:effectLst/>
        </p:spPr>
        <p:style>
          <a:lnRef idx="1">
            <a:schemeClr val="dk1"/>
          </a:lnRef>
          <a:fillRef idx="0">
            <a:schemeClr val="dk1"/>
          </a:fillRef>
          <a:effectRef idx="0">
            <a:schemeClr val="dk1"/>
          </a:effectRef>
          <a:fontRef idx="minor">
            <a:schemeClr val="tx1"/>
          </a:fontRef>
        </p:style>
      </p:cxnSp>
      <p:cxnSp>
        <p:nvCxnSpPr>
          <p:cNvPr id="253" name="Straight Connector 252"/>
          <p:cNvCxnSpPr/>
          <p:nvPr>
            <p:custDataLst>
              <p:tags r:id="rId7"/>
            </p:custDataLst>
          </p:nvPr>
        </p:nvCxnSpPr>
        <p:spPr bwMode="auto">
          <a:xfrm>
            <a:off x="1046163" y="3065463"/>
            <a:ext cx="236538"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54" name="Straight Connector 253"/>
          <p:cNvCxnSpPr/>
          <p:nvPr>
            <p:custDataLst>
              <p:tags r:id="rId8"/>
            </p:custDataLst>
          </p:nvPr>
        </p:nvCxnSpPr>
        <p:spPr bwMode="auto">
          <a:xfrm flipH="1">
            <a:off x="1196975" y="2568575"/>
            <a:ext cx="238125"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55" name="Straight Connector 254"/>
          <p:cNvCxnSpPr>
            <a:cxnSpLocks/>
          </p:cNvCxnSpPr>
          <p:nvPr>
            <p:custDataLst>
              <p:tags r:id="rId9"/>
            </p:custDataLst>
          </p:nvPr>
        </p:nvCxnSpPr>
        <p:spPr bwMode="auto">
          <a:xfrm flipV="1">
            <a:off x="1239838" y="2565400"/>
            <a:ext cx="0" cy="503238"/>
          </a:xfrm>
          <a:prstGeom prst="line">
            <a:avLst/>
          </a:prstGeom>
          <a:ln w="28575" cap="flat" cmpd="sng" algn="ctr">
            <a:solidFill>
              <a:schemeClr val="tx1"/>
            </a:solidFill>
            <a:prstDash val="solid"/>
            <a:round/>
            <a:headEnd type="none" w="med" len="med"/>
            <a:tailEnd type="triangle" w="med" len="med"/>
          </a:ln>
          <a:effectLst/>
        </p:spPr>
        <p:style>
          <a:lnRef idx="1">
            <a:schemeClr val="dk1"/>
          </a:lnRef>
          <a:fillRef idx="0">
            <a:schemeClr val="dk1"/>
          </a:fillRef>
          <a:effectRef idx="0">
            <a:schemeClr val="dk1"/>
          </a:effectRef>
          <a:fontRef idx="minor">
            <a:schemeClr val="tx1"/>
          </a:fontRef>
        </p:style>
      </p:cxnSp>
      <p:sp>
        <p:nvSpPr>
          <p:cNvPr id="237" name="Oval 236"/>
          <p:cNvSpPr/>
          <p:nvPr>
            <p:custDataLst>
              <p:tags r:id="rId10"/>
            </p:custDataLst>
          </p:nvPr>
        </p:nvSpPr>
        <p:spPr bwMode="auto">
          <a:xfrm>
            <a:off x="1800224" y="2105025"/>
            <a:ext cx="642938" cy="258763"/>
          </a:xfrm>
          <a:prstGeom prst="ellipse">
            <a:avLst/>
          </a:prstGeom>
          <a:solidFill>
            <a:schemeClr val="bg1"/>
          </a:solidFill>
          <a:ln w="9525" cap="flat" cmpd="sng" algn="ctr">
            <a:solidFill>
              <a:schemeClr val="tx1"/>
            </a:solidFill>
            <a:prstDash val="solid"/>
            <a:round/>
            <a:headEnd type="none" w="med" len="med"/>
            <a:tailEnd type="stealth" w="lg" len="lg"/>
          </a:ln>
          <a:effectLst/>
        </p:spPr>
        <p:txBody>
          <a:bodyPr vert="horz" wrap="none" lIns="0" tIns="0" rIns="0" bIns="0" rtlCol="0" anchor="ctr"/>
          <a:lstStyle/>
          <a:p>
            <a:pPr algn="ctr">
              <a:spcBef>
                <a:spcPct val="0"/>
              </a:spcBef>
              <a:spcAft>
                <a:spcPct val="0"/>
              </a:spcAft>
            </a:pPr>
            <a:fld id="{CF585169-0E03-4537-A24D-715CE2D2940B}" type="datetime'''''''+''''6''''''''''0''''%'''''''''''''''''''''''''">
              <a:rPr lang="en-US" altLang="en-US" sz="1200" b="1" smtClean="0">
                <a:effectLst/>
              </a:rPr>
              <a:pPr/>
              <a:t>+60%</a:t>
            </a:fld>
            <a:endParaRPr lang="en-US" sz="1200" b="1">
              <a:sym typeface="Meri"/>
            </a:endParaRPr>
          </a:p>
        </p:txBody>
      </p:sp>
      <p:sp>
        <p:nvSpPr>
          <p:cNvPr id="251" name="Oval 250"/>
          <p:cNvSpPr/>
          <p:nvPr>
            <p:custDataLst>
              <p:tags r:id="rId11"/>
            </p:custDataLst>
          </p:nvPr>
        </p:nvSpPr>
        <p:spPr bwMode="auto">
          <a:xfrm>
            <a:off x="931863" y="2262188"/>
            <a:ext cx="617538" cy="258763"/>
          </a:xfrm>
          <a:prstGeom prst="ellipse">
            <a:avLst/>
          </a:prstGeom>
          <a:solidFill>
            <a:schemeClr val="bg1"/>
          </a:solidFill>
          <a:ln w="9525" cap="flat" cmpd="sng" algn="ctr">
            <a:solidFill>
              <a:schemeClr val="tx1"/>
            </a:solidFill>
            <a:prstDash val="solid"/>
            <a:round/>
            <a:headEnd type="none" w="med" len="med"/>
            <a:tailEnd type="stealth" w="lg" len="lg"/>
          </a:ln>
          <a:effectLst/>
        </p:spPr>
        <p:txBody>
          <a:bodyPr vert="horz" wrap="none" lIns="0" tIns="0" rIns="0" bIns="0" rtlCol="0" anchor="ctr"/>
          <a:lstStyle/>
          <a:p>
            <a:pPr algn="ctr">
              <a:spcBef>
                <a:spcPct val="0"/>
              </a:spcBef>
              <a:spcAft>
                <a:spcPct val="0"/>
              </a:spcAft>
            </a:pPr>
            <a:fld id="{775E8025-C70A-4C38-9959-28CE1C2D041F}" type="datetime'''+4''''5''''''''''''''''''''''''''%'">
              <a:rPr lang="en-US" altLang="en-US" sz="1200" b="1" smtClean="0">
                <a:effectLst/>
              </a:rPr>
              <a:pPr/>
              <a:t>+45%</a:t>
            </a:fld>
            <a:endParaRPr lang="en-US" sz="1200" b="1">
              <a:sym typeface="Meri"/>
            </a:endParaRPr>
          </a:p>
        </p:txBody>
      </p:sp>
      <p:sp>
        <p:nvSpPr>
          <p:cNvPr id="116" name="pole tekstowe 2"/>
          <p:cNvSpPr txBox="1">
            <a:spLocks noChangeArrowheads="1"/>
          </p:cNvSpPr>
          <p:nvPr/>
        </p:nvSpPr>
        <p:spPr bwMode="auto">
          <a:xfrm>
            <a:off x="359569" y="1317253"/>
            <a:ext cx="8424863" cy="307777"/>
          </a:xfrm>
          <a:prstGeom prst="rect">
            <a:avLst/>
          </a:prstGeom>
          <a:noFill/>
        </p:spPr>
        <p:txBody>
          <a:bodyPr wrap="square" rtlCol="0">
            <a:spAutoFit/>
          </a:bodyPr>
          <a:lstStyle>
            <a:defPPr>
              <a:defRPr lang="pl-PL"/>
            </a:defPPr>
            <a:lvl1pPr algn="ctr">
              <a:defRPr b="1"/>
            </a:lvl1pPr>
          </a:lstStyle>
          <a:p>
            <a:r>
              <a:rPr lang="pl-PL" altLang="pl-PL" sz="1400" dirty="0">
                <a:latin typeface="+mj-lt"/>
              </a:rPr>
              <a:t>Najlepsze 3 TU pod względem liczby wniosków do RF na 1% udziału rynkowego w 2025</a:t>
            </a:r>
            <a:r>
              <a:rPr lang="pl-PL" altLang="pl-PL" sz="1400" baseline="30000" dirty="0">
                <a:latin typeface="+mj-lt"/>
              </a:rPr>
              <a:t>1</a:t>
            </a:r>
          </a:p>
        </p:txBody>
      </p:sp>
      <p:sp>
        <p:nvSpPr>
          <p:cNvPr id="117" name="TextBox 116"/>
          <p:cNvSpPr txBox="1"/>
          <p:nvPr/>
        </p:nvSpPr>
        <p:spPr>
          <a:xfrm>
            <a:off x="384750" y="4808229"/>
            <a:ext cx="8379617" cy="338554"/>
          </a:xfrm>
          <a:prstGeom prst="rect">
            <a:avLst/>
          </a:prstGeom>
          <a:noFill/>
        </p:spPr>
        <p:txBody>
          <a:bodyPr wrap="square" rtlCol="0">
            <a:spAutoFit/>
          </a:bodyPr>
          <a:lstStyle/>
          <a:p>
            <a:r>
              <a:rPr lang="pl-PL" sz="800" dirty="0"/>
              <a:t>1. Spośród głównych TU w Polsce (TU posiadające minimum 3% udziału w rynku w Dziale II). </a:t>
            </a:r>
          </a:p>
          <a:p>
            <a:r>
              <a:rPr lang="pl-PL" sz="800" dirty="0"/>
              <a:t>Źródło: </a:t>
            </a:r>
            <a:r>
              <a:rPr lang="en-US" sz="800" dirty="0">
                <a:hlinkClick r:id="rId33"/>
              </a:rPr>
              <a:t>https://rf.gov.pl/o-nas/sprawozdania/</a:t>
            </a:r>
            <a:r>
              <a:rPr lang="pl-PL" sz="800" dirty="0"/>
              <a:t> (liczby wniosków do Rzecznika Finansowego); KNF (dane przypisowe); analiza własna.</a:t>
            </a:r>
            <a:endParaRPr lang="en-US" sz="800" dirty="0"/>
          </a:p>
        </p:txBody>
      </p:sp>
      <p:graphicFrame>
        <p:nvGraphicFramePr>
          <p:cNvPr id="19" name="Chart 3">
            <a:extLst>
              <a:ext uri="{FF2B5EF4-FFF2-40B4-BE49-F238E27FC236}">
                <a16:creationId xmlns:a16="http://schemas.microsoft.com/office/drawing/2014/main" id="{10F2F7BB-C2C3-4802-E39F-81EAB2701181}"/>
              </a:ext>
            </a:extLst>
          </p:cNvPr>
          <p:cNvGraphicFramePr/>
          <p:nvPr>
            <p:custDataLst>
              <p:tags r:id="rId12"/>
            </p:custDataLst>
            <p:extLst>
              <p:ext uri="{D42A27DB-BD31-4B8C-83A1-F6EECF244321}">
                <p14:modId xmlns:p14="http://schemas.microsoft.com/office/powerpoint/2010/main" val="111783250"/>
              </p:ext>
            </p:extLst>
          </p:nvPr>
        </p:nvGraphicFramePr>
        <p:xfrm>
          <a:off x="3205163" y="2144713"/>
          <a:ext cx="2770187" cy="2284412"/>
        </p:xfrm>
        <a:graphic>
          <a:graphicData uri="http://schemas.openxmlformats.org/drawingml/2006/chart">
            <c:chart xmlns:c="http://schemas.openxmlformats.org/drawingml/2006/chart" xmlns:r="http://schemas.openxmlformats.org/officeDocument/2006/relationships" r:id="rId34"/>
          </a:graphicData>
        </a:graphic>
      </p:graphicFrame>
      <p:cxnSp>
        <p:nvCxnSpPr>
          <p:cNvPr id="266" name="Straight Connector 265"/>
          <p:cNvCxnSpPr/>
          <p:nvPr>
            <p:custDataLst>
              <p:tags r:id="rId13"/>
            </p:custDataLst>
          </p:nvPr>
        </p:nvCxnSpPr>
        <p:spPr bwMode="auto">
          <a:xfrm flipH="1">
            <a:off x="3678238" y="2568575"/>
            <a:ext cx="669925"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67" name="Straight Connector 266"/>
          <p:cNvCxnSpPr/>
          <p:nvPr>
            <p:custDataLst>
              <p:tags r:id="rId14"/>
            </p:custDataLst>
          </p:nvPr>
        </p:nvCxnSpPr>
        <p:spPr bwMode="auto">
          <a:xfrm flipV="1">
            <a:off x="3721100" y="2565400"/>
            <a:ext cx="0" cy="520700"/>
          </a:xfrm>
          <a:prstGeom prst="line">
            <a:avLst/>
          </a:prstGeom>
          <a:ln w="28575" cap="flat" cmpd="sng" algn="ctr">
            <a:solidFill>
              <a:schemeClr val="tx1"/>
            </a:solidFill>
            <a:prstDash val="solid"/>
            <a:round/>
            <a:headEnd type="none" w="med" len="med"/>
            <a:tailEnd type="triangle" w="med" len="med"/>
          </a:ln>
          <a:effectLst/>
        </p:spPr>
        <p:style>
          <a:lnRef idx="1">
            <a:schemeClr val="dk1"/>
          </a:lnRef>
          <a:fillRef idx="0">
            <a:schemeClr val="dk1"/>
          </a:fillRef>
          <a:effectRef idx="0">
            <a:schemeClr val="dk1"/>
          </a:effectRef>
          <a:fontRef idx="minor">
            <a:schemeClr val="tx1"/>
          </a:fontRef>
        </p:style>
      </p:cxnSp>
      <p:cxnSp>
        <p:nvCxnSpPr>
          <p:cNvPr id="275" name="Straight Connector 274"/>
          <p:cNvCxnSpPr/>
          <p:nvPr>
            <p:custDataLst>
              <p:tags r:id="rId15"/>
            </p:custDataLst>
          </p:nvPr>
        </p:nvCxnSpPr>
        <p:spPr bwMode="auto">
          <a:xfrm>
            <a:off x="4832350" y="2568575"/>
            <a:ext cx="233363"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76" name="Straight Connector 275"/>
          <p:cNvCxnSpPr/>
          <p:nvPr>
            <p:custDataLst>
              <p:tags r:id="rId16"/>
            </p:custDataLst>
          </p:nvPr>
        </p:nvCxnSpPr>
        <p:spPr bwMode="auto">
          <a:xfrm flipH="1">
            <a:off x="4979988" y="2411413"/>
            <a:ext cx="236538"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77" name="Straight Connector 276"/>
          <p:cNvCxnSpPr>
            <a:cxnSpLocks/>
          </p:cNvCxnSpPr>
          <p:nvPr>
            <p:custDataLst>
              <p:tags r:id="rId17"/>
            </p:custDataLst>
          </p:nvPr>
        </p:nvCxnSpPr>
        <p:spPr bwMode="auto">
          <a:xfrm flipV="1">
            <a:off x="5022850" y="2408238"/>
            <a:ext cx="0" cy="163513"/>
          </a:xfrm>
          <a:prstGeom prst="line">
            <a:avLst/>
          </a:prstGeom>
          <a:ln w="28575" cap="flat" cmpd="sng" algn="ctr">
            <a:solidFill>
              <a:schemeClr val="tx1"/>
            </a:solidFill>
            <a:prstDash val="solid"/>
            <a:round/>
            <a:headEnd type="none" w="med" len="med"/>
            <a:tailEnd type="triangle" w="med" len="med"/>
          </a:ln>
          <a:effectLst/>
        </p:spPr>
        <p:style>
          <a:lnRef idx="1">
            <a:schemeClr val="dk1"/>
          </a:lnRef>
          <a:fillRef idx="0">
            <a:schemeClr val="dk1"/>
          </a:fillRef>
          <a:effectRef idx="0">
            <a:schemeClr val="dk1"/>
          </a:effectRef>
          <a:fontRef idx="minor">
            <a:schemeClr val="tx1"/>
          </a:fontRef>
        </p:style>
      </p:cxnSp>
      <p:sp>
        <p:nvSpPr>
          <p:cNvPr id="263" name="Oval 262"/>
          <p:cNvSpPr/>
          <p:nvPr>
            <p:custDataLst>
              <p:tags r:id="rId18"/>
            </p:custDataLst>
          </p:nvPr>
        </p:nvSpPr>
        <p:spPr bwMode="auto">
          <a:xfrm>
            <a:off x="3408363" y="2262188"/>
            <a:ext cx="627063" cy="258763"/>
          </a:xfrm>
          <a:prstGeom prst="ellipse">
            <a:avLst/>
          </a:prstGeom>
          <a:solidFill>
            <a:schemeClr val="bg1"/>
          </a:solidFill>
          <a:ln w="9525" cap="flat" cmpd="sng" algn="ctr">
            <a:solidFill>
              <a:schemeClr val="tx1"/>
            </a:solidFill>
            <a:prstDash val="solid"/>
            <a:round/>
            <a:headEnd type="none" w="med" len="med"/>
            <a:tailEnd type="stealth" w="lg" len="lg"/>
          </a:ln>
          <a:effectLst/>
        </p:spPr>
        <p:txBody>
          <a:bodyPr vert="horz" wrap="none" lIns="0" tIns="0" rIns="0" bIns="0" rtlCol="0" anchor="ctr"/>
          <a:lstStyle/>
          <a:p>
            <a:pPr algn="ctr">
              <a:spcBef>
                <a:spcPct val="0"/>
              </a:spcBef>
              <a:spcAft>
                <a:spcPct val="0"/>
              </a:spcAft>
            </a:pPr>
            <a:fld id="{E48F841C-9F01-441A-9FDE-C4F146F00A1E}" type="datetime'''''''''''''''+''''''4''''''''''8''%'''''''''''">
              <a:rPr lang="en-US" altLang="en-US" sz="1200" b="1" smtClean="0">
                <a:effectLst/>
              </a:rPr>
              <a:pPr/>
              <a:t>+48%</a:t>
            </a:fld>
            <a:endParaRPr lang="en-US" sz="1200" b="1">
              <a:sym typeface="Meri"/>
            </a:endParaRPr>
          </a:p>
        </p:txBody>
      </p:sp>
      <p:sp>
        <p:nvSpPr>
          <p:cNvPr id="274" name="Oval 273"/>
          <p:cNvSpPr/>
          <p:nvPr>
            <p:custDataLst>
              <p:tags r:id="rId19"/>
            </p:custDataLst>
          </p:nvPr>
        </p:nvSpPr>
        <p:spPr bwMode="auto">
          <a:xfrm>
            <a:off x="4727575" y="2105025"/>
            <a:ext cx="590550" cy="258763"/>
          </a:xfrm>
          <a:prstGeom prst="ellipse">
            <a:avLst/>
          </a:prstGeom>
          <a:solidFill>
            <a:schemeClr val="bg1"/>
          </a:solidFill>
          <a:ln w="9525" cap="flat" cmpd="sng" algn="ctr">
            <a:solidFill>
              <a:schemeClr val="tx1"/>
            </a:solidFill>
            <a:prstDash val="solid"/>
            <a:round/>
            <a:headEnd type="none" w="med" len="med"/>
            <a:tailEnd type="stealth" w="lg" len="lg"/>
          </a:ln>
          <a:effectLst/>
        </p:spPr>
        <p:txBody>
          <a:bodyPr vert="horz" wrap="none" lIns="0" tIns="0" rIns="0" bIns="0" rtlCol="0" anchor="ctr"/>
          <a:lstStyle/>
          <a:p>
            <a:pPr algn="ctr">
              <a:spcBef>
                <a:spcPct val="0"/>
              </a:spcBef>
              <a:spcAft>
                <a:spcPct val="0"/>
              </a:spcAft>
            </a:pPr>
            <a:fld id="{3B3B91F3-7F90-4581-8D3E-01B4C0334033}" type="datetime'''''''''''''+''''''''''''''1''''''''''''''0''''%'''">
              <a:rPr lang="en-US" altLang="en-US" sz="1200" b="1" smtClean="0">
                <a:effectLst/>
              </a:rPr>
              <a:pPr/>
              <a:t>+10%</a:t>
            </a:fld>
            <a:endParaRPr lang="en-US" sz="1200" b="1">
              <a:sym typeface="Meri"/>
            </a:endParaRPr>
          </a:p>
        </p:txBody>
      </p:sp>
      <p:graphicFrame>
        <p:nvGraphicFramePr>
          <p:cNvPr id="28" name="Chart 3">
            <a:extLst>
              <a:ext uri="{FF2B5EF4-FFF2-40B4-BE49-F238E27FC236}">
                <a16:creationId xmlns:a16="http://schemas.microsoft.com/office/drawing/2014/main" id="{49E612B2-44C9-C251-1EE1-61064BCC03CA}"/>
              </a:ext>
            </a:extLst>
          </p:cNvPr>
          <p:cNvGraphicFramePr/>
          <p:nvPr>
            <p:custDataLst>
              <p:tags r:id="rId20"/>
            </p:custDataLst>
            <p:extLst>
              <p:ext uri="{D42A27DB-BD31-4B8C-83A1-F6EECF244321}">
                <p14:modId xmlns:p14="http://schemas.microsoft.com/office/powerpoint/2010/main" val="2912376607"/>
              </p:ext>
            </p:extLst>
          </p:nvPr>
        </p:nvGraphicFramePr>
        <p:xfrm>
          <a:off x="6096000" y="2144713"/>
          <a:ext cx="2771775" cy="2284412"/>
        </p:xfrm>
        <a:graphic>
          <a:graphicData uri="http://schemas.openxmlformats.org/drawingml/2006/chart">
            <c:chart xmlns:c="http://schemas.openxmlformats.org/drawingml/2006/chart" xmlns:r="http://schemas.openxmlformats.org/officeDocument/2006/relationships" r:id="rId35"/>
          </a:graphicData>
        </a:graphic>
      </p:graphicFrame>
      <p:cxnSp>
        <p:nvCxnSpPr>
          <p:cNvPr id="285" name="Straight Connector 284"/>
          <p:cNvCxnSpPr/>
          <p:nvPr>
            <p:custDataLst>
              <p:tags r:id="rId21"/>
            </p:custDataLst>
          </p:nvPr>
        </p:nvCxnSpPr>
        <p:spPr bwMode="auto">
          <a:xfrm>
            <a:off x="6854825" y="2959100"/>
            <a:ext cx="233363"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86" name="Straight Connector 285"/>
          <p:cNvCxnSpPr/>
          <p:nvPr>
            <p:custDataLst>
              <p:tags r:id="rId22"/>
            </p:custDataLst>
          </p:nvPr>
        </p:nvCxnSpPr>
        <p:spPr bwMode="auto">
          <a:xfrm flipH="1">
            <a:off x="7002463" y="2603500"/>
            <a:ext cx="236538"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87" name="Straight Connector 286"/>
          <p:cNvCxnSpPr>
            <a:cxnSpLocks/>
          </p:cNvCxnSpPr>
          <p:nvPr>
            <p:custDataLst>
              <p:tags r:id="rId23"/>
            </p:custDataLst>
          </p:nvPr>
        </p:nvCxnSpPr>
        <p:spPr bwMode="auto">
          <a:xfrm flipV="1">
            <a:off x="7045325" y="2600325"/>
            <a:ext cx="0" cy="361950"/>
          </a:xfrm>
          <a:prstGeom prst="line">
            <a:avLst/>
          </a:prstGeom>
          <a:ln w="28575" cap="flat" cmpd="sng" algn="ctr">
            <a:solidFill>
              <a:schemeClr val="tx1"/>
            </a:solidFill>
            <a:prstDash val="solid"/>
            <a:round/>
            <a:headEnd type="none" w="med" len="med"/>
            <a:tailEnd type="triangle" w="med" len="med"/>
          </a:ln>
          <a:effectLst/>
        </p:spPr>
        <p:style>
          <a:lnRef idx="1">
            <a:schemeClr val="dk1"/>
          </a:lnRef>
          <a:fillRef idx="0">
            <a:schemeClr val="dk1"/>
          </a:fillRef>
          <a:effectRef idx="0">
            <a:schemeClr val="dk1"/>
          </a:effectRef>
          <a:fontRef idx="minor">
            <a:schemeClr val="tx1"/>
          </a:fontRef>
        </p:style>
      </p:cxnSp>
      <p:cxnSp>
        <p:nvCxnSpPr>
          <p:cNvPr id="293" name="Straight Connector 292"/>
          <p:cNvCxnSpPr/>
          <p:nvPr>
            <p:custDataLst>
              <p:tags r:id="rId24"/>
            </p:custDataLst>
          </p:nvPr>
        </p:nvCxnSpPr>
        <p:spPr bwMode="auto">
          <a:xfrm>
            <a:off x="7724775" y="2603500"/>
            <a:ext cx="233363"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94" name="Straight Connector 293"/>
          <p:cNvCxnSpPr/>
          <p:nvPr>
            <p:custDataLst>
              <p:tags r:id="rId25"/>
            </p:custDataLst>
          </p:nvPr>
        </p:nvCxnSpPr>
        <p:spPr bwMode="auto">
          <a:xfrm flipH="1">
            <a:off x="7872413" y="2411413"/>
            <a:ext cx="236538" cy="0"/>
          </a:xfrm>
          <a:prstGeom prst="line">
            <a:avLst/>
          </a:prstGeom>
          <a:ln w="6350" cap="flat" cmpd="sng" algn="ctr">
            <a:solidFill>
              <a:schemeClr val="tx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95" name="Straight Connector 294"/>
          <p:cNvCxnSpPr>
            <a:cxnSpLocks/>
          </p:cNvCxnSpPr>
          <p:nvPr>
            <p:custDataLst>
              <p:tags r:id="rId26"/>
            </p:custDataLst>
          </p:nvPr>
        </p:nvCxnSpPr>
        <p:spPr bwMode="auto">
          <a:xfrm flipV="1">
            <a:off x="7915275" y="2408238"/>
            <a:ext cx="0" cy="198438"/>
          </a:xfrm>
          <a:prstGeom prst="line">
            <a:avLst/>
          </a:prstGeom>
          <a:ln w="28575" cap="flat" cmpd="sng" algn="ctr">
            <a:solidFill>
              <a:schemeClr val="tx1"/>
            </a:solidFill>
            <a:prstDash val="solid"/>
            <a:round/>
            <a:headEnd type="none" w="med" len="med"/>
            <a:tailEnd type="triangle" w="med" len="med"/>
          </a:ln>
          <a:effectLst/>
        </p:spPr>
        <p:style>
          <a:lnRef idx="1">
            <a:schemeClr val="dk1"/>
          </a:lnRef>
          <a:fillRef idx="0">
            <a:schemeClr val="dk1"/>
          </a:fillRef>
          <a:effectRef idx="0">
            <a:schemeClr val="dk1"/>
          </a:effectRef>
          <a:fontRef idx="minor">
            <a:schemeClr val="tx1"/>
          </a:fontRef>
        </p:style>
      </p:cxnSp>
      <p:sp>
        <p:nvSpPr>
          <p:cNvPr id="283" name="Oval 282"/>
          <p:cNvSpPr/>
          <p:nvPr>
            <p:custDataLst>
              <p:tags r:id="rId27"/>
            </p:custDataLst>
          </p:nvPr>
        </p:nvSpPr>
        <p:spPr bwMode="auto">
          <a:xfrm>
            <a:off x="6729413" y="2297113"/>
            <a:ext cx="631825" cy="258763"/>
          </a:xfrm>
          <a:prstGeom prst="ellipse">
            <a:avLst/>
          </a:prstGeom>
          <a:solidFill>
            <a:schemeClr val="bg1"/>
          </a:solidFill>
          <a:ln w="9525" cap="flat" cmpd="sng" algn="ctr">
            <a:solidFill>
              <a:schemeClr val="tx1"/>
            </a:solidFill>
            <a:prstDash val="solid"/>
            <a:round/>
            <a:headEnd type="none" w="med" len="med"/>
            <a:tailEnd type="stealth" w="lg" len="lg"/>
          </a:ln>
          <a:effectLst/>
        </p:spPr>
        <p:txBody>
          <a:bodyPr vert="horz" wrap="none" lIns="0" tIns="0" rIns="0" bIns="0" rtlCol="0" anchor="ctr"/>
          <a:lstStyle/>
          <a:p>
            <a:pPr algn="ctr">
              <a:spcBef>
                <a:spcPct val="0"/>
              </a:spcBef>
              <a:spcAft>
                <a:spcPct val="0"/>
              </a:spcAft>
            </a:pPr>
            <a:fld id="{DDB586C1-8176-4399-96D1-337D2FF9CFFA}" type="datetime'''''''''''+''''''''''''2''''''9''''%'''">
              <a:rPr lang="en-US" altLang="en-US" sz="1200" b="1" smtClean="0">
                <a:effectLst/>
              </a:rPr>
              <a:pPr/>
              <a:t>+29%</a:t>
            </a:fld>
            <a:endParaRPr lang="en-US" sz="1200" b="1">
              <a:sym typeface="Meri"/>
            </a:endParaRPr>
          </a:p>
        </p:txBody>
      </p:sp>
      <p:sp>
        <p:nvSpPr>
          <p:cNvPr id="291" name="Oval 290"/>
          <p:cNvSpPr/>
          <p:nvPr>
            <p:custDataLst>
              <p:tags r:id="rId28"/>
            </p:custDataLst>
          </p:nvPr>
        </p:nvSpPr>
        <p:spPr bwMode="auto">
          <a:xfrm>
            <a:off x="7626350" y="2105025"/>
            <a:ext cx="577850" cy="258763"/>
          </a:xfrm>
          <a:prstGeom prst="ellipse">
            <a:avLst/>
          </a:prstGeom>
          <a:solidFill>
            <a:schemeClr val="bg1"/>
          </a:solidFill>
          <a:ln w="9525" cap="flat" cmpd="sng" algn="ctr">
            <a:solidFill>
              <a:schemeClr val="tx1"/>
            </a:solidFill>
            <a:prstDash val="solid"/>
            <a:round/>
            <a:headEnd type="none" w="med" len="med"/>
            <a:tailEnd type="stealth" w="lg" len="lg"/>
          </a:ln>
          <a:effectLst/>
        </p:spPr>
        <p:txBody>
          <a:bodyPr vert="horz" wrap="none" lIns="0" tIns="0" rIns="0" bIns="0" rtlCol="0" anchor="ctr"/>
          <a:lstStyle/>
          <a:p>
            <a:pPr algn="ctr">
              <a:spcBef>
                <a:spcPct val="0"/>
              </a:spcBef>
              <a:spcAft>
                <a:spcPct val="0"/>
              </a:spcAft>
            </a:pPr>
            <a:fld id="{A16B4C83-84D3-46AB-8833-04E03AA0459A}" type="datetime'''+''''''1''''''''2''''%'''''''''''''''''''''''''">
              <a:rPr lang="en-US" altLang="en-US" sz="1200" b="1" smtClean="0">
                <a:effectLst/>
              </a:rPr>
              <a:pPr/>
              <a:t>+12%</a:t>
            </a:fld>
            <a:endParaRPr lang="en-US" sz="1200" b="1">
              <a:sym typeface="Meri"/>
            </a:endParaRPr>
          </a:p>
        </p:txBody>
      </p:sp>
      <p:sp>
        <p:nvSpPr>
          <p:cNvPr id="137" name="pole tekstowe 2"/>
          <p:cNvSpPr txBox="1">
            <a:spLocks noChangeArrowheads="1"/>
          </p:cNvSpPr>
          <p:nvPr/>
        </p:nvSpPr>
        <p:spPr bwMode="auto">
          <a:xfrm>
            <a:off x="395289" y="1696357"/>
            <a:ext cx="2605364" cy="276999"/>
          </a:xfrm>
          <a:prstGeom prst="rect">
            <a:avLst/>
          </a:prstGeom>
          <a:noFill/>
        </p:spPr>
        <p:txBody>
          <a:bodyPr wrap="square" rtlCol="0">
            <a:spAutoFit/>
          </a:bodyPr>
          <a:lstStyle>
            <a:defPPr>
              <a:defRPr lang="pl-PL"/>
            </a:defPPr>
            <a:lvl1pPr algn="ctr">
              <a:defRPr b="1"/>
            </a:lvl1pPr>
          </a:lstStyle>
          <a:p>
            <a:r>
              <a:rPr lang="pl-PL" altLang="pl-PL" sz="1200" dirty="0">
                <a:latin typeface="+mj-lt"/>
              </a:rPr>
              <a:t>Dział II (razem)</a:t>
            </a:r>
          </a:p>
        </p:txBody>
      </p:sp>
      <p:sp>
        <p:nvSpPr>
          <p:cNvPr id="146" name="pole tekstowe 2"/>
          <p:cNvSpPr txBox="1">
            <a:spLocks noChangeArrowheads="1"/>
          </p:cNvSpPr>
          <p:nvPr/>
        </p:nvSpPr>
        <p:spPr bwMode="auto">
          <a:xfrm>
            <a:off x="3287179" y="1696357"/>
            <a:ext cx="2605364" cy="276999"/>
          </a:xfrm>
          <a:prstGeom prst="rect">
            <a:avLst/>
          </a:prstGeom>
          <a:noFill/>
        </p:spPr>
        <p:txBody>
          <a:bodyPr wrap="square" rtlCol="0">
            <a:spAutoFit/>
          </a:bodyPr>
          <a:lstStyle>
            <a:defPPr>
              <a:defRPr lang="pl-PL"/>
            </a:defPPr>
            <a:lvl1pPr algn="ctr">
              <a:defRPr b="1"/>
            </a:lvl1pPr>
          </a:lstStyle>
          <a:p>
            <a:r>
              <a:rPr lang="pl-PL" altLang="pl-PL" sz="1200" dirty="0">
                <a:latin typeface="+mj-lt"/>
              </a:rPr>
              <a:t>Ubezpieczenia Non Motor</a:t>
            </a:r>
          </a:p>
        </p:txBody>
      </p:sp>
      <p:sp>
        <p:nvSpPr>
          <p:cNvPr id="147" name="pole tekstowe 2"/>
          <p:cNvSpPr txBox="1">
            <a:spLocks noChangeArrowheads="1"/>
          </p:cNvSpPr>
          <p:nvPr/>
        </p:nvSpPr>
        <p:spPr bwMode="auto">
          <a:xfrm>
            <a:off x="6179068" y="1696357"/>
            <a:ext cx="2605364" cy="276999"/>
          </a:xfrm>
          <a:prstGeom prst="rect">
            <a:avLst/>
          </a:prstGeom>
          <a:noFill/>
        </p:spPr>
        <p:txBody>
          <a:bodyPr wrap="square" rtlCol="0">
            <a:spAutoFit/>
          </a:bodyPr>
          <a:lstStyle>
            <a:defPPr>
              <a:defRPr lang="pl-PL"/>
            </a:defPPr>
            <a:lvl1pPr algn="ctr">
              <a:defRPr b="1"/>
            </a:lvl1pPr>
          </a:lstStyle>
          <a:p>
            <a:r>
              <a:rPr lang="pl-PL" altLang="pl-PL" sz="1200" dirty="0">
                <a:latin typeface="+mj-lt"/>
              </a:rPr>
              <a:t>Ubezpieczenia Motor</a:t>
            </a:r>
          </a:p>
        </p:txBody>
      </p:sp>
      <p:pic>
        <p:nvPicPr>
          <p:cNvPr id="216" name="Picture 66" descr="Warta - ubezpieczenie od samochodu 309 zł | Najtaniej u Agenta"/>
          <p:cNvPicPr>
            <a:picLocks noChangeAspect="1" noChangeArrowheads="1"/>
          </p:cNvPicPr>
          <p:nvPr/>
        </p:nvPicPr>
        <p:blipFill rotWithShape="1">
          <a:blip r:embed="rId36" cstate="print">
            <a:extLst>
              <a:ext uri="{28A0092B-C50C-407E-A947-70E740481C1C}">
                <a14:useLocalDpi xmlns:a14="http://schemas.microsoft.com/office/drawing/2010/main" val="0"/>
              </a:ext>
            </a:extLst>
          </a:blip>
          <a:srcRect l="11585" t="30480" r="11837" b="31270"/>
          <a:stretch/>
        </p:blipFill>
        <p:spPr bwMode="auto">
          <a:xfrm>
            <a:off x="3305414" y="4252198"/>
            <a:ext cx="862104" cy="162000"/>
          </a:xfrm>
          <a:prstGeom prst="rect">
            <a:avLst/>
          </a:prstGeom>
          <a:noFill/>
          <a:extLst>
            <a:ext uri="{909E8E84-426E-40DD-AFC4-6F175D3DCCD1}">
              <a14:hiddenFill xmlns:a14="http://schemas.microsoft.com/office/drawing/2010/main">
                <a:solidFill>
                  <a:srgbClr val="FFFFFF"/>
                </a:solidFill>
              </a14:hiddenFill>
            </a:ext>
          </a:extLst>
        </p:spPr>
      </p:pic>
      <p:pic>
        <p:nvPicPr>
          <p:cNvPr id="218" name="Picture 58" descr="Allianz | Najtaniej u Agenta"/>
          <p:cNvPicPr>
            <a:picLocks noChangeAspect="1" noChangeArrowheads="1"/>
          </p:cNvPicPr>
          <p:nvPr/>
        </p:nvPicPr>
        <p:blipFill rotWithShape="1">
          <a:blip r:embed="rId37" cstate="print">
            <a:extLst>
              <a:ext uri="{28A0092B-C50C-407E-A947-70E740481C1C}">
                <a14:useLocalDpi xmlns:a14="http://schemas.microsoft.com/office/drawing/2010/main" val="0"/>
              </a:ext>
            </a:extLst>
          </a:blip>
          <a:srcRect l="10895" t="30736" r="10467" b="31234"/>
          <a:stretch/>
        </p:blipFill>
        <p:spPr bwMode="auto">
          <a:xfrm>
            <a:off x="2184958" y="4243169"/>
            <a:ext cx="737707" cy="198000"/>
          </a:xfrm>
          <a:prstGeom prst="rect">
            <a:avLst/>
          </a:prstGeom>
          <a:noFill/>
          <a:extLst>
            <a:ext uri="{909E8E84-426E-40DD-AFC4-6F175D3DCCD1}">
              <a14:hiddenFill xmlns:a14="http://schemas.microsoft.com/office/drawing/2010/main">
                <a:solidFill>
                  <a:srgbClr val="FFFFFF"/>
                </a:solidFill>
              </a14:hiddenFill>
            </a:ext>
          </a:extLst>
        </p:spPr>
      </p:pic>
      <p:pic>
        <p:nvPicPr>
          <p:cNvPr id="221" name="Picture 66" descr="Warta - ubezpieczenie od samochodu 309 zł | Najtaniej u Agenta"/>
          <p:cNvPicPr>
            <a:picLocks noChangeAspect="1" noChangeArrowheads="1"/>
          </p:cNvPicPr>
          <p:nvPr/>
        </p:nvPicPr>
        <p:blipFill rotWithShape="1">
          <a:blip r:embed="rId36" cstate="print">
            <a:extLst>
              <a:ext uri="{28A0092B-C50C-407E-A947-70E740481C1C}">
                <a14:useLocalDpi xmlns:a14="http://schemas.microsoft.com/office/drawing/2010/main" val="0"/>
              </a:ext>
            </a:extLst>
          </a:blip>
          <a:srcRect l="11585" t="30480" r="11837" b="31270"/>
          <a:stretch/>
        </p:blipFill>
        <p:spPr bwMode="auto">
          <a:xfrm>
            <a:off x="6191532" y="4252198"/>
            <a:ext cx="862104" cy="162000"/>
          </a:xfrm>
          <a:prstGeom prst="rect">
            <a:avLst/>
          </a:prstGeom>
          <a:noFill/>
          <a:extLst>
            <a:ext uri="{909E8E84-426E-40DD-AFC4-6F175D3DCCD1}">
              <a14:hiddenFill xmlns:a14="http://schemas.microsoft.com/office/drawing/2010/main">
                <a:solidFill>
                  <a:srgbClr val="FFFFFF"/>
                </a:solidFill>
              </a14:hiddenFill>
            </a:ext>
          </a:extLst>
        </p:spPr>
      </p:pic>
      <p:pic>
        <p:nvPicPr>
          <p:cNvPr id="222" name="Picture 221"/>
          <p:cNvPicPr>
            <a:picLocks noChangeAspect="1"/>
          </p:cNvPicPr>
          <p:nvPr/>
        </p:nvPicPr>
        <p:blipFill rotWithShape="1">
          <a:blip r:embed="rId38"/>
          <a:srcRect l="8476" t="23192" r="8074" b="23022"/>
          <a:stretch/>
        </p:blipFill>
        <p:spPr>
          <a:xfrm>
            <a:off x="7258019" y="4212547"/>
            <a:ext cx="441798" cy="252000"/>
          </a:xfrm>
          <a:prstGeom prst="rect">
            <a:avLst/>
          </a:prstGeom>
        </p:spPr>
      </p:pic>
      <p:pic>
        <p:nvPicPr>
          <p:cNvPr id="223" name="Picture 66" descr="Warta - ubezpieczenie od samochodu 309 zł | Najtaniej u Agenta"/>
          <p:cNvPicPr>
            <a:picLocks noChangeAspect="1" noChangeArrowheads="1"/>
          </p:cNvPicPr>
          <p:nvPr/>
        </p:nvPicPr>
        <p:blipFill rotWithShape="1">
          <a:blip r:embed="rId36" cstate="print">
            <a:extLst>
              <a:ext uri="{28A0092B-C50C-407E-A947-70E740481C1C}">
                <a14:useLocalDpi xmlns:a14="http://schemas.microsoft.com/office/drawing/2010/main" val="0"/>
              </a:ext>
            </a:extLst>
          </a:blip>
          <a:srcRect l="11585" t="30480" r="11837" b="31270"/>
          <a:stretch/>
        </p:blipFill>
        <p:spPr bwMode="auto">
          <a:xfrm>
            <a:off x="379694" y="4252198"/>
            <a:ext cx="862104" cy="162000"/>
          </a:xfrm>
          <a:prstGeom prst="rect">
            <a:avLst/>
          </a:prstGeom>
          <a:noFill/>
          <a:extLst>
            <a:ext uri="{909E8E84-426E-40DD-AFC4-6F175D3DCCD1}">
              <a14:hiddenFill xmlns:a14="http://schemas.microsoft.com/office/drawing/2010/main">
                <a:solidFill>
                  <a:srgbClr val="FFFFFF"/>
                </a:solidFill>
              </a14:hiddenFill>
            </a:ext>
          </a:extLst>
        </p:spPr>
      </p:pic>
      <p:pic>
        <p:nvPicPr>
          <p:cNvPr id="224" name="Picture 223"/>
          <p:cNvPicPr>
            <a:picLocks noChangeAspect="1"/>
          </p:cNvPicPr>
          <p:nvPr/>
        </p:nvPicPr>
        <p:blipFill rotWithShape="1">
          <a:blip r:embed="rId38"/>
          <a:srcRect l="8476" t="23192" r="8074" b="23022"/>
          <a:stretch/>
        </p:blipFill>
        <p:spPr>
          <a:xfrm>
            <a:off x="1460663" y="4212547"/>
            <a:ext cx="441798" cy="252000"/>
          </a:xfrm>
          <a:prstGeom prst="rect">
            <a:avLst/>
          </a:prstGeom>
        </p:spPr>
      </p:pic>
      <p:pic>
        <p:nvPicPr>
          <p:cNvPr id="20" name="Picture 219">
            <a:extLst>
              <a:ext uri="{FF2B5EF4-FFF2-40B4-BE49-F238E27FC236}">
                <a16:creationId xmlns:a16="http://schemas.microsoft.com/office/drawing/2014/main" id="{502C5F7F-4E5A-865F-ED84-53F39A0009F1}"/>
              </a:ext>
            </a:extLst>
          </p:cNvPr>
          <p:cNvPicPr>
            <a:picLocks noChangeAspect="1"/>
          </p:cNvPicPr>
          <p:nvPr/>
        </p:nvPicPr>
        <p:blipFill>
          <a:blip r:embed="rId39"/>
          <a:stretch>
            <a:fillRect/>
          </a:stretch>
        </p:blipFill>
        <p:spPr>
          <a:xfrm>
            <a:off x="4414506" y="4195555"/>
            <a:ext cx="350709" cy="288000"/>
          </a:xfrm>
          <a:prstGeom prst="rect">
            <a:avLst/>
          </a:prstGeom>
        </p:spPr>
      </p:pic>
      <p:pic>
        <p:nvPicPr>
          <p:cNvPr id="21" name="Picture 58" descr="Allianz | Najtaniej u Agenta">
            <a:extLst>
              <a:ext uri="{FF2B5EF4-FFF2-40B4-BE49-F238E27FC236}">
                <a16:creationId xmlns:a16="http://schemas.microsoft.com/office/drawing/2014/main" id="{DAEF1A9D-05F8-7F3D-B573-9E4C4BBFFB53}"/>
              </a:ext>
            </a:extLst>
          </p:cNvPr>
          <p:cNvPicPr>
            <a:picLocks noChangeAspect="1" noChangeArrowheads="1"/>
          </p:cNvPicPr>
          <p:nvPr/>
        </p:nvPicPr>
        <p:blipFill rotWithShape="1">
          <a:blip r:embed="rId37" cstate="print">
            <a:extLst>
              <a:ext uri="{28A0092B-C50C-407E-A947-70E740481C1C}">
                <a14:useLocalDpi xmlns:a14="http://schemas.microsoft.com/office/drawing/2010/main" val="0"/>
              </a:ext>
            </a:extLst>
          </a:blip>
          <a:srcRect l="10895" t="30736" r="10467" b="31234"/>
          <a:stretch/>
        </p:blipFill>
        <p:spPr bwMode="auto">
          <a:xfrm>
            <a:off x="5138220" y="4243169"/>
            <a:ext cx="737707" cy="198000"/>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58" descr="Allianz | Najtaniej u Agenta">
            <a:extLst>
              <a:ext uri="{FF2B5EF4-FFF2-40B4-BE49-F238E27FC236}">
                <a16:creationId xmlns:a16="http://schemas.microsoft.com/office/drawing/2014/main" id="{DEADF245-941D-D9BD-4585-5C19E2D926B4}"/>
              </a:ext>
            </a:extLst>
          </p:cNvPr>
          <p:cNvPicPr>
            <a:picLocks noChangeAspect="1" noChangeArrowheads="1"/>
          </p:cNvPicPr>
          <p:nvPr/>
        </p:nvPicPr>
        <p:blipFill rotWithShape="1">
          <a:blip r:embed="rId37" cstate="print">
            <a:extLst>
              <a:ext uri="{28A0092B-C50C-407E-A947-70E740481C1C}">
                <a14:useLocalDpi xmlns:a14="http://schemas.microsoft.com/office/drawing/2010/main" val="0"/>
              </a:ext>
            </a:extLst>
          </a:blip>
          <a:srcRect l="10895" t="30736" r="10467" b="31234"/>
          <a:stretch/>
        </p:blipFill>
        <p:spPr bwMode="auto">
          <a:xfrm>
            <a:off x="8017722" y="4243169"/>
            <a:ext cx="737707" cy="19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3358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extLst>
              <p:ext uri="{D42A27DB-BD31-4B8C-83A1-F6EECF244321}">
                <p14:modId xmlns:p14="http://schemas.microsoft.com/office/powerpoint/2010/main" val="967384773"/>
              </p:ext>
            </p:extLst>
          </p:nvPr>
        </p:nvGraphicFramePr>
        <p:xfrm>
          <a:off x="858441" y="1191"/>
          <a:ext cx="1191" cy="1191"/>
        </p:xfrm>
        <a:graphic>
          <a:graphicData uri="http://schemas.openxmlformats.org/presentationml/2006/ole">
            <mc:AlternateContent xmlns:mc="http://schemas.openxmlformats.org/markup-compatibility/2006">
              <mc:Choice xmlns:v="urn:schemas-microsoft-com:vml" Requires="v">
                <p:oleObj name="think-cell Slide" r:id="rId5" imgW="475" imgH="476" progId="TCLayout.ActiveDocument.1">
                  <p:embed/>
                </p:oleObj>
              </mc:Choice>
              <mc:Fallback>
                <p:oleObj name="think-cell Slide" r:id="rId5" imgW="475" imgH="476" progId="TCLayout.ActiveDocument.1">
                  <p:embed/>
                  <p:pic>
                    <p:nvPicPr>
                      <p:cNvPr id="5" name="Object 4" hidden="1"/>
                      <p:cNvPicPr/>
                      <p:nvPr/>
                    </p:nvPicPr>
                    <p:blipFill>
                      <a:blip r:embed="rId6"/>
                      <a:stretch>
                        <a:fillRect/>
                      </a:stretch>
                    </p:blipFill>
                    <p:spPr>
                      <a:xfrm>
                        <a:off x="858441" y="1191"/>
                        <a:ext cx="1191" cy="1191"/>
                      </a:xfrm>
                      <a:prstGeom prst="rect">
                        <a:avLst/>
                      </a:prstGeom>
                    </p:spPr>
                  </p:pic>
                </p:oleObj>
              </mc:Fallback>
            </mc:AlternateContent>
          </a:graphicData>
        </a:graphic>
      </p:graphicFrame>
      <p:sp>
        <p:nvSpPr>
          <p:cNvPr id="4" name="Rectangle 3" hidden="1"/>
          <p:cNvSpPr/>
          <p:nvPr>
            <p:custDataLst>
              <p:tags r:id="rId2"/>
            </p:custDataLst>
          </p:nvPr>
        </p:nvSpPr>
        <p:spPr>
          <a:xfrm>
            <a:off x="857250" y="0"/>
            <a:ext cx="119063" cy="119063"/>
          </a:xfrm>
          <a:prstGeom prst="rect">
            <a:avLst/>
          </a:prstGeom>
          <a:solidFill>
            <a:srgbClr val="003366"/>
          </a:solidFill>
          <a:ln>
            <a:solidFill>
              <a:srgbClr val="003366"/>
            </a:solidFill>
          </a:ln>
        </p:spPr>
        <p:txBody>
          <a:bodyPr vert="horz" wrap="none" lIns="0" tIns="0" rIns="0" bIns="0" numCol="1" spcCol="0" rtlCol="0" anchor="ctr" anchorCtr="0">
            <a:noAutofit/>
          </a:bodyPr>
          <a:lstStyle/>
          <a:p>
            <a:pPr algn="ctr" eaLnBrk="0" fontAlgn="base" hangingPunct="0">
              <a:spcAft>
                <a:spcPts val="225"/>
              </a:spcAft>
              <a:buClr>
                <a:schemeClr val="tx1"/>
              </a:buClr>
              <a:buFont typeface="Wingdings" pitchFamily="2" charset="2"/>
            </a:pPr>
            <a:endParaRPr lang="en-US" sz="1200" b="1" dirty="0">
              <a:solidFill>
                <a:schemeClr val="bg1"/>
              </a:solidFill>
              <a:sym typeface="+mn-lt"/>
            </a:endParaRPr>
          </a:p>
        </p:txBody>
      </p:sp>
      <p:sp>
        <p:nvSpPr>
          <p:cNvPr id="2" name="Title 1"/>
          <p:cNvSpPr>
            <a:spLocks noGrp="1"/>
          </p:cNvSpPr>
          <p:nvPr>
            <p:ph type="ctrTitle"/>
          </p:nvPr>
        </p:nvSpPr>
        <p:spPr/>
        <p:txBody>
          <a:bodyPr vert="horz"/>
          <a:lstStyle/>
          <a:p>
            <a:r>
              <a:rPr lang="pl-PL" dirty="0"/>
              <a:t>Warta systematycznie prezentuje najwyższą jakością wśród głównych TU – numer #1 w Dziale II Łącznie</a:t>
            </a:r>
            <a:endParaRPr lang="en-US" dirty="0"/>
          </a:p>
        </p:txBody>
      </p:sp>
      <p:graphicFrame>
        <p:nvGraphicFramePr>
          <p:cNvPr id="10" name="Chart 3">
            <a:extLst>
              <a:ext uri="{FF2B5EF4-FFF2-40B4-BE49-F238E27FC236}">
                <a16:creationId xmlns:a16="http://schemas.microsoft.com/office/drawing/2014/main" id="{9DD6B037-D408-AC2C-3721-D0ECF2C8F102}"/>
              </a:ext>
            </a:extLst>
          </p:cNvPr>
          <p:cNvGraphicFramePr/>
          <p:nvPr>
            <p:custDataLst>
              <p:tags r:id="rId3"/>
            </p:custDataLst>
            <p:extLst>
              <p:ext uri="{D42A27DB-BD31-4B8C-83A1-F6EECF244321}">
                <p14:modId xmlns:p14="http://schemas.microsoft.com/office/powerpoint/2010/main" val="3162284970"/>
              </p:ext>
            </p:extLst>
          </p:nvPr>
        </p:nvGraphicFramePr>
        <p:xfrm>
          <a:off x="290513" y="1538288"/>
          <a:ext cx="7778750" cy="3292475"/>
        </p:xfrm>
        <a:graphic>
          <a:graphicData uri="http://schemas.openxmlformats.org/drawingml/2006/chart">
            <c:chart xmlns:c="http://schemas.openxmlformats.org/drawingml/2006/chart" xmlns:r="http://schemas.openxmlformats.org/officeDocument/2006/relationships" r:id="rId7"/>
          </a:graphicData>
        </a:graphic>
      </p:graphicFrame>
      <p:pic>
        <p:nvPicPr>
          <p:cNvPr id="150" name="Picture 149"/>
          <p:cNvPicPr>
            <a:picLocks noChangeAspect="1"/>
          </p:cNvPicPr>
          <p:nvPr/>
        </p:nvPicPr>
        <p:blipFill rotWithShape="1">
          <a:blip r:embed="rId8"/>
          <a:srcRect l="8476" t="23192" r="8074" b="23022"/>
          <a:stretch/>
        </p:blipFill>
        <p:spPr>
          <a:xfrm>
            <a:off x="8113730" y="3725732"/>
            <a:ext cx="378684" cy="216000"/>
          </a:xfrm>
          <a:prstGeom prst="rect">
            <a:avLst/>
          </a:prstGeom>
        </p:spPr>
      </p:pic>
      <p:pic>
        <p:nvPicPr>
          <p:cNvPr id="182330" name="Picture 58" descr="Allianz | Najtaniej u Agenta"/>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0895" t="30736" r="10467" b="31234"/>
          <a:stretch/>
        </p:blipFill>
        <p:spPr bwMode="auto">
          <a:xfrm>
            <a:off x="7971520" y="3526482"/>
            <a:ext cx="663105" cy="177977"/>
          </a:xfrm>
          <a:prstGeom prst="rect">
            <a:avLst/>
          </a:prstGeom>
          <a:noFill/>
          <a:extLst>
            <a:ext uri="{909E8E84-426E-40DD-AFC4-6F175D3DCCD1}">
              <a14:hiddenFill xmlns:a14="http://schemas.microsoft.com/office/drawing/2010/main">
                <a:solidFill>
                  <a:srgbClr val="FFFFFF"/>
                </a:solidFill>
              </a14:hiddenFill>
            </a:ext>
          </a:extLst>
        </p:spPr>
      </p:pic>
      <p:pic>
        <p:nvPicPr>
          <p:cNvPr id="182336" name="Picture 64" descr="Opieka Medyczna PZU dla pracowników UMCS - Wrzesień - 2018 ..."/>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159072" y="2870877"/>
            <a:ext cx="288000" cy="287088"/>
          </a:xfrm>
          <a:prstGeom prst="rect">
            <a:avLst/>
          </a:prstGeom>
          <a:noFill/>
          <a:extLst>
            <a:ext uri="{909E8E84-426E-40DD-AFC4-6F175D3DCCD1}">
              <a14:hiddenFill xmlns:a14="http://schemas.microsoft.com/office/drawing/2010/main">
                <a:solidFill>
                  <a:srgbClr val="FFFFFF"/>
                </a:solidFill>
              </a14:hiddenFill>
            </a:ext>
          </a:extLst>
        </p:spPr>
      </p:pic>
      <p:pic>
        <p:nvPicPr>
          <p:cNvPr id="182338" name="Picture 66" descr="Warta - ubezpieczenie od samochodu 309 zł | Najtaniej u Agenta"/>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1585" t="30480" r="11837" b="31270"/>
          <a:stretch/>
        </p:blipFill>
        <p:spPr bwMode="auto">
          <a:xfrm>
            <a:off x="7885345" y="4090483"/>
            <a:ext cx="835455" cy="156992"/>
          </a:xfrm>
          <a:prstGeom prst="rect">
            <a:avLst/>
          </a:prstGeom>
          <a:noFill/>
          <a:extLst>
            <a:ext uri="{909E8E84-426E-40DD-AFC4-6F175D3DCCD1}">
              <a14:hiddenFill xmlns:a14="http://schemas.microsoft.com/office/drawing/2010/main">
                <a:solidFill>
                  <a:srgbClr val="FFFFFF"/>
                </a:solidFill>
              </a14:hiddenFill>
            </a:ext>
          </a:extLst>
        </p:spPr>
      </p:pic>
      <p:pic>
        <p:nvPicPr>
          <p:cNvPr id="182337" name="Picture 182336"/>
          <p:cNvPicPr>
            <a:picLocks noChangeAspect="1"/>
          </p:cNvPicPr>
          <p:nvPr/>
        </p:nvPicPr>
        <p:blipFill>
          <a:blip r:embed="rId12"/>
          <a:stretch>
            <a:fillRect/>
          </a:stretch>
        </p:blipFill>
        <p:spPr>
          <a:xfrm>
            <a:off x="8128588" y="3183993"/>
            <a:ext cx="348968" cy="286570"/>
          </a:xfrm>
          <a:prstGeom prst="rect">
            <a:avLst/>
          </a:prstGeom>
        </p:spPr>
      </p:pic>
      <p:pic>
        <p:nvPicPr>
          <p:cNvPr id="182343" name="Picture 71" descr="Compensa | Najtaniej u Agenta"/>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0736" t="29032" r="18338" b="33281"/>
          <a:stretch/>
        </p:blipFill>
        <p:spPr bwMode="auto">
          <a:xfrm>
            <a:off x="7877091" y="1887456"/>
            <a:ext cx="851962" cy="267476"/>
          </a:xfrm>
          <a:prstGeom prst="rect">
            <a:avLst/>
          </a:prstGeom>
          <a:noFill/>
          <a:extLst>
            <a:ext uri="{909E8E84-426E-40DD-AFC4-6F175D3DCCD1}">
              <a14:hiddenFill xmlns:a14="http://schemas.microsoft.com/office/drawing/2010/main">
                <a:solidFill>
                  <a:srgbClr val="FFFFFF"/>
                </a:solidFill>
              </a14:hiddenFill>
            </a:ext>
          </a:extLst>
        </p:spPr>
      </p:pic>
      <p:pic>
        <p:nvPicPr>
          <p:cNvPr id="182339" name="Picture 182338"/>
          <p:cNvPicPr>
            <a:picLocks noChangeAspect="1"/>
          </p:cNvPicPr>
          <p:nvPr/>
        </p:nvPicPr>
        <p:blipFill rotWithShape="1">
          <a:blip r:embed="rId14"/>
          <a:srcRect l="6766" t="15617" r="6298" b="24241"/>
          <a:stretch/>
        </p:blipFill>
        <p:spPr>
          <a:xfrm>
            <a:off x="7957779" y="2593566"/>
            <a:ext cx="690587" cy="268730"/>
          </a:xfrm>
          <a:prstGeom prst="rect">
            <a:avLst/>
          </a:prstGeom>
        </p:spPr>
      </p:pic>
      <p:pic>
        <p:nvPicPr>
          <p:cNvPr id="182347" name="Picture 75" descr="Zmiany w zarządzie UNIQA Polska | Informacja prasowa UNIQA"/>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l="2513" t="14653" r="4113" b="15317"/>
          <a:stretch/>
        </p:blipFill>
        <p:spPr bwMode="auto">
          <a:xfrm>
            <a:off x="8081131" y="2221832"/>
            <a:ext cx="443883" cy="332913"/>
          </a:xfrm>
          <a:prstGeom prst="rect">
            <a:avLst/>
          </a:prstGeom>
          <a:noFill/>
          <a:extLst>
            <a:ext uri="{909E8E84-426E-40DD-AFC4-6F175D3DCCD1}">
              <a14:hiddenFill xmlns:a14="http://schemas.microsoft.com/office/drawing/2010/main">
                <a:solidFill>
                  <a:srgbClr val="FFFFFF"/>
                </a:solidFill>
              </a14:hiddenFill>
            </a:ext>
          </a:extLst>
        </p:spPr>
      </p:pic>
      <p:cxnSp>
        <p:nvCxnSpPr>
          <p:cNvPr id="182341" name="Straight Connector 182340"/>
          <p:cNvCxnSpPr>
            <a:cxnSpLocks/>
            <a:stCxn id="182338" idx="1"/>
          </p:cNvCxnSpPr>
          <p:nvPr/>
        </p:nvCxnSpPr>
        <p:spPr>
          <a:xfrm flipH="1" flipV="1">
            <a:off x="7679161" y="3753819"/>
            <a:ext cx="206184" cy="415160"/>
          </a:xfrm>
          <a:prstGeom prst="line">
            <a:avLst/>
          </a:prstGeom>
          <a:ln>
            <a:solidFill>
              <a:schemeClr val="bg1">
                <a:lumMod val="50000"/>
              </a:schemeClr>
            </a:solidFill>
            <a:headEnd type="none"/>
            <a:tailEnd type="triangle" w="med" len="sm"/>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a:cxnSpLocks/>
            <a:stCxn id="150" idx="1"/>
          </p:cNvCxnSpPr>
          <p:nvPr/>
        </p:nvCxnSpPr>
        <p:spPr>
          <a:xfrm flipH="1" flipV="1">
            <a:off x="7679161" y="3458354"/>
            <a:ext cx="434569" cy="375378"/>
          </a:xfrm>
          <a:prstGeom prst="line">
            <a:avLst/>
          </a:prstGeom>
          <a:ln>
            <a:solidFill>
              <a:schemeClr val="bg1">
                <a:lumMod val="50000"/>
              </a:schemeClr>
            </a:solidFill>
            <a:headEnd type="none"/>
            <a:tailEnd type="triangle" w="med" len="sm"/>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a:cxnSpLocks/>
            <a:stCxn id="182336" idx="1"/>
          </p:cNvCxnSpPr>
          <p:nvPr/>
        </p:nvCxnSpPr>
        <p:spPr>
          <a:xfrm flipH="1">
            <a:off x="7679161" y="3014421"/>
            <a:ext cx="479911" cy="136409"/>
          </a:xfrm>
          <a:prstGeom prst="line">
            <a:avLst/>
          </a:prstGeom>
          <a:ln>
            <a:solidFill>
              <a:schemeClr val="bg1">
                <a:lumMod val="50000"/>
              </a:schemeClr>
            </a:solidFill>
            <a:headEnd type="none"/>
            <a:tailEnd type="triangle" w="med" len="sm"/>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a:cxnSpLocks/>
            <a:stCxn id="182330" idx="1"/>
          </p:cNvCxnSpPr>
          <p:nvPr/>
        </p:nvCxnSpPr>
        <p:spPr>
          <a:xfrm flipH="1" flipV="1">
            <a:off x="7679161" y="3340362"/>
            <a:ext cx="292359" cy="275109"/>
          </a:xfrm>
          <a:prstGeom prst="line">
            <a:avLst/>
          </a:prstGeom>
          <a:ln>
            <a:solidFill>
              <a:schemeClr val="bg1">
                <a:lumMod val="50000"/>
              </a:schemeClr>
            </a:solidFill>
            <a:headEnd type="none"/>
            <a:tailEnd type="triangle" w="med" len="sm"/>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a:cxnSpLocks/>
            <a:stCxn id="182337" idx="1"/>
          </p:cNvCxnSpPr>
          <p:nvPr/>
        </p:nvCxnSpPr>
        <p:spPr>
          <a:xfrm flipH="1" flipV="1">
            <a:off x="7679161" y="3272669"/>
            <a:ext cx="449427" cy="54609"/>
          </a:xfrm>
          <a:prstGeom prst="line">
            <a:avLst/>
          </a:prstGeom>
          <a:ln>
            <a:solidFill>
              <a:schemeClr val="bg1">
                <a:lumMod val="50000"/>
              </a:schemeClr>
            </a:solidFill>
            <a:headEnd type="none"/>
            <a:tailEnd type="triangle" w="med" len="sm"/>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a:cxnSpLocks/>
            <a:stCxn id="182343" idx="1"/>
          </p:cNvCxnSpPr>
          <p:nvPr/>
        </p:nvCxnSpPr>
        <p:spPr>
          <a:xfrm flipH="1">
            <a:off x="7679161" y="2021194"/>
            <a:ext cx="197930" cy="607494"/>
          </a:xfrm>
          <a:prstGeom prst="line">
            <a:avLst/>
          </a:prstGeom>
          <a:ln>
            <a:solidFill>
              <a:schemeClr val="bg1">
                <a:lumMod val="50000"/>
              </a:schemeClr>
            </a:solidFill>
            <a:headEnd type="none"/>
            <a:tailEnd type="triangle" w="med" len="sm"/>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a:cxnSpLocks/>
            <a:stCxn id="182347" idx="1"/>
          </p:cNvCxnSpPr>
          <p:nvPr/>
        </p:nvCxnSpPr>
        <p:spPr>
          <a:xfrm flipH="1">
            <a:off x="7734107" y="2388289"/>
            <a:ext cx="347024" cy="288295"/>
          </a:xfrm>
          <a:prstGeom prst="line">
            <a:avLst/>
          </a:prstGeom>
          <a:ln>
            <a:solidFill>
              <a:schemeClr val="bg1">
                <a:lumMod val="50000"/>
              </a:schemeClr>
            </a:solidFill>
            <a:headEnd type="none"/>
            <a:tailEnd type="triangle" w="med" len="sm"/>
          </a:ln>
        </p:spPr>
        <p:style>
          <a:lnRef idx="1">
            <a:schemeClr val="accent1"/>
          </a:lnRef>
          <a:fillRef idx="0">
            <a:schemeClr val="accent1"/>
          </a:fillRef>
          <a:effectRef idx="0">
            <a:schemeClr val="accent1"/>
          </a:effectRef>
          <a:fontRef idx="minor">
            <a:schemeClr val="tx1"/>
          </a:fontRef>
        </p:style>
      </p:cxnSp>
      <p:sp>
        <p:nvSpPr>
          <p:cNvPr id="7" name="Rectangle 6" hidden="1"/>
          <p:cNvSpPr/>
          <p:nvPr/>
        </p:nvSpPr>
        <p:spPr>
          <a:xfrm>
            <a:off x="0" y="0"/>
            <a:ext cx="119063" cy="119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1200" b="1" dirty="0">
              <a:sym typeface="+mn-lt"/>
            </a:endParaRPr>
          </a:p>
        </p:txBody>
      </p:sp>
      <p:sp>
        <p:nvSpPr>
          <p:cNvPr id="52" name="pole tekstowe 2"/>
          <p:cNvSpPr txBox="1">
            <a:spLocks noChangeArrowheads="1"/>
          </p:cNvSpPr>
          <p:nvPr/>
        </p:nvSpPr>
        <p:spPr bwMode="auto">
          <a:xfrm>
            <a:off x="359569" y="1317253"/>
            <a:ext cx="8424863" cy="307777"/>
          </a:xfrm>
          <a:prstGeom prst="rect">
            <a:avLst/>
          </a:prstGeom>
          <a:noFill/>
        </p:spPr>
        <p:txBody>
          <a:bodyPr wrap="square" rtlCol="0">
            <a:spAutoFit/>
          </a:bodyPr>
          <a:lstStyle>
            <a:defPPr>
              <a:defRPr lang="pl-PL"/>
            </a:defPPr>
            <a:lvl1pPr algn="ctr">
              <a:defRPr b="1"/>
            </a:lvl1pPr>
          </a:lstStyle>
          <a:p>
            <a:r>
              <a:rPr lang="pl-PL" altLang="pl-PL" sz="1400" dirty="0">
                <a:latin typeface="+mj-lt"/>
              </a:rPr>
              <a:t>Liczba wniosków do RF na 1% udziału rynkowego TU – dział II łącznie</a:t>
            </a:r>
          </a:p>
        </p:txBody>
      </p:sp>
      <p:sp>
        <p:nvSpPr>
          <p:cNvPr id="55" name="TextBox 54"/>
          <p:cNvSpPr txBox="1"/>
          <p:nvPr/>
        </p:nvSpPr>
        <p:spPr>
          <a:xfrm>
            <a:off x="384750" y="4808229"/>
            <a:ext cx="8379617" cy="338554"/>
          </a:xfrm>
          <a:prstGeom prst="rect">
            <a:avLst/>
          </a:prstGeom>
          <a:noFill/>
        </p:spPr>
        <p:txBody>
          <a:bodyPr wrap="square" rtlCol="0">
            <a:spAutoFit/>
          </a:bodyPr>
          <a:lstStyle/>
          <a:p>
            <a:r>
              <a:rPr lang="pl-PL" sz="800" dirty="0"/>
              <a:t>Uwaga: Dla 2021 roku dane Generali łącznie z </a:t>
            </a:r>
            <a:r>
              <a:rPr lang="pl-PL" sz="800" dirty="0" err="1"/>
              <a:t>Concorida</a:t>
            </a:r>
            <a:r>
              <a:rPr lang="pl-PL" sz="800" dirty="0"/>
              <a:t>, Allianz łącznie z </a:t>
            </a:r>
            <a:r>
              <a:rPr lang="pl-PL" sz="800" dirty="0" err="1"/>
              <a:t>Aviva</a:t>
            </a:r>
            <a:r>
              <a:rPr lang="pl-PL" sz="800" dirty="0"/>
              <a:t> a </a:t>
            </a:r>
            <a:r>
              <a:rPr lang="pl-PL" sz="800" dirty="0" err="1"/>
              <a:t>Uniqa</a:t>
            </a:r>
            <a:r>
              <a:rPr lang="pl-PL" sz="800" dirty="0"/>
              <a:t> łącznie z AXA. Dla 2024 roku dane Compensa łącznie z Wiener.</a:t>
            </a:r>
          </a:p>
          <a:p>
            <a:r>
              <a:rPr lang="pl-PL" sz="800" dirty="0"/>
              <a:t>Źródło: </a:t>
            </a:r>
            <a:r>
              <a:rPr lang="en-US" sz="800" dirty="0">
                <a:hlinkClick r:id="rId16"/>
              </a:rPr>
              <a:t>https://rf.gov.pl/o-nas/sprawozdania/</a:t>
            </a:r>
            <a:r>
              <a:rPr lang="pl-PL" sz="800" dirty="0"/>
              <a:t> (liczby wniosków do Rzecznika Finansowego); KNF (dane przypisowe); analiza własna.</a:t>
            </a:r>
            <a:endParaRPr lang="en-US" sz="800" dirty="0"/>
          </a:p>
        </p:txBody>
      </p:sp>
      <p:cxnSp>
        <p:nvCxnSpPr>
          <p:cNvPr id="77" name="Straight Connector 76"/>
          <p:cNvCxnSpPr>
            <a:cxnSpLocks/>
            <a:stCxn id="182339" idx="1"/>
          </p:cNvCxnSpPr>
          <p:nvPr/>
        </p:nvCxnSpPr>
        <p:spPr>
          <a:xfrm flipH="1">
            <a:off x="7679161" y="2727931"/>
            <a:ext cx="278618" cy="60051"/>
          </a:xfrm>
          <a:prstGeom prst="line">
            <a:avLst/>
          </a:prstGeom>
          <a:ln>
            <a:solidFill>
              <a:schemeClr val="bg1">
                <a:lumMod val="50000"/>
              </a:schemeClr>
            </a:solidFill>
            <a:headEnd type="none"/>
            <a:tailEnd type="triangle" w="med"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367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extLst>
              <p:ext uri="{D42A27DB-BD31-4B8C-83A1-F6EECF244321}">
                <p14:modId xmlns:p14="http://schemas.microsoft.com/office/powerpoint/2010/main" val="1657087949"/>
              </p:ext>
            </p:extLst>
          </p:nvPr>
        </p:nvGraphicFramePr>
        <p:xfrm>
          <a:off x="858441" y="1191"/>
          <a:ext cx="1191" cy="1191"/>
        </p:xfrm>
        <a:graphic>
          <a:graphicData uri="http://schemas.openxmlformats.org/presentationml/2006/ole">
            <mc:AlternateContent xmlns:mc="http://schemas.openxmlformats.org/markup-compatibility/2006">
              <mc:Choice xmlns:v="urn:schemas-microsoft-com:vml" Requires="v">
                <p:oleObj name="think-cell Slide" r:id="rId28" imgW="475" imgH="476" progId="TCLayout.ActiveDocument.1">
                  <p:embed/>
                </p:oleObj>
              </mc:Choice>
              <mc:Fallback>
                <p:oleObj name="think-cell Slide" r:id="rId28" imgW="475" imgH="476" progId="TCLayout.ActiveDocument.1">
                  <p:embed/>
                  <p:pic>
                    <p:nvPicPr>
                      <p:cNvPr id="5" name="Object 4" hidden="1"/>
                      <p:cNvPicPr/>
                      <p:nvPr/>
                    </p:nvPicPr>
                    <p:blipFill>
                      <a:blip r:embed="rId29"/>
                      <a:stretch>
                        <a:fillRect/>
                      </a:stretch>
                    </p:blipFill>
                    <p:spPr>
                      <a:xfrm>
                        <a:off x="858441" y="1191"/>
                        <a:ext cx="1191" cy="1191"/>
                      </a:xfrm>
                      <a:prstGeom prst="rect">
                        <a:avLst/>
                      </a:prstGeom>
                    </p:spPr>
                  </p:pic>
                </p:oleObj>
              </mc:Fallback>
            </mc:AlternateContent>
          </a:graphicData>
        </a:graphic>
      </p:graphicFrame>
      <p:sp>
        <p:nvSpPr>
          <p:cNvPr id="4" name="Rectangle 3" hidden="1"/>
          <p:cNvSpPr/>
          <p:nvPr>
            <p:custDataLst>
              <p:tags r:id="rId2"/>
            </p:custDataLst>
          </p:nvPr>
        </p:nvSpPr>
        <p:spPr>
          <a:xfrm>
            <a:off x="857250" y="0"/>
            <a:ext cx="119063" cy="119063"/>
          </a:xfrm>
          <a:prstGeom prst="rect">
            <a:avLst/>
          </a:prstGeom>
          <a:solidFill>
            <a:srgbClr val="003366"/>
          </a:solidFill>
          <a:ln>
            <a:solidFill>
              <a:srgbClr val="003366"/>
            </a:solidFill>
          </a:ln>
        </p:spPr>
        <p:txBody>
          <a:bodyPr vert="horz" wrap="none" lIns="0" tIns="0" rIns="0" bIns="0" numCol="1" spcCol="0" rtlCol="0" anchor="ctr" anchorCtr="0">
            <a:noAutofit/>
          </a:bodyPr>
          <a:lstStyle/>
          <a:p>
            <a:pPr algn="ctr" eaLnBrk="0" fontAlgn="base" hangingPunct="0">
              <a:spcAft>
                <a:spcPts val="225"/>
              </a:spcAft>
              <a:buClr>
                <a:schemeClr val="tx1"/>
              </a:buClr>
              <a:buFont typeface="Wingdings" pitchFamily="2" charset="2"/>
            </a:pPr>
            <a:endParaRPr lang="en-US" sz="1200" b="1" dirty="0">
              <a:solidFill>
                <a:schemeClr val="bg1"/>
              </a:solidFill>
              <a:latin typeface="Arial" panose="020B0604020202020204" pitchFamily="34" charset="0"/>
              <a:sym typeface="Arial" panose="020B0604020202020204" pitchFamily="34" charset="0"/>
            </a:endParaRPr>
          </a:p>
        </p:txBody>
      </p:sp>
      <p:sp>
        <p:nvSpPr>
          <p:cNvPr id="2" name="Title 1"/>
          <p:cNvSpPr>
            <a:spLocks noGrp="1"/>
          </p:cNvSpPr>
          <p:nvPr>
            <p:ph type="ctrTitle"/>
          </p:nvPr>
        </p:nvSpPr>
        <p:spPr/>
        <p:txBody>
          <a:bodyPr vert="horz"/>
          <a:lstStyle/>
          <a:p>
            <a:r>
              <a:rPr lang="pl-PL" dirty="0"/>
              <a:t>Większy wzrost skarg do Rzecznika Finansowego wśród podmiotów zagranicznych niż w podmiotach krajowych</a:t>
            </a:r>
            <a:endParaRPr lang="en-US" dirty="0"/>
          </a:p>
        </p:txBody>
      </p:sp>
      <p:graphicFrame>
        <p:nvGraphicFramePr>
          <p:cNvPr id="91" name="Chart 3">
            <a:extLst>
              <a:ext uri="{FF2B5EF4-FFF2-40B4-BE49-F238E27FC236}">
                <a16:creationId xmlns:a16="http://schemas.microsoft.com/office/drawing/2014/main" id="{688E7191-B122-8543-07E8-D6178811926F}"/>
              </a:ext>
            </a:extLst>
          </p:cNvPr>
          <p:cNvGraphicFramePr/>
          <p:nvPr>
            <p:custDataLst>
              <p:tags r:id="rId3"/>
            </p:custDataLst>
            <p:extLst>
              <p:ext uri="{D42A27DB-BD31-4B8C-83A1-F6EECF244321}">
                <p14:modId xmlns:p14="http://schemas.microsoft.com/office/powerpoint/2010/main" val="4065803440"/>
              </p:ext>
            </p:extLst>
          </p:nvPr>
        </p:nvGraphicFramePr>
        <p:xfrm>
          <a:off x="277813" y="2144713"/>
          <a:ext cx="2805112" cy="2284412"/>
        </p:xfrm>
        <a:graphic>
          <a:graphicData uri="http://schemas.openxmlformats.org/drawingml/2006/chart">
            <c:chart xmlns:c="http://schemas.openxmlformats.org/drawingml/2006/chart" xmlns:r="http://schemas.openxmlformats.org/officeDocument/2006/relationships" r:id="rId30"/>
          </a:graphicData>
        </a:graphic>
      </p:graphicFrame>
      <p:cxnSp>
        <p:nvCxnSpPr>
          <p:cNvPr id="66" name="Łącznik prosty 65">
            <a:extLst>
              <a:ext uri="{FF2B5EF4-FFF2-40B4-BE49-F238E27FC236}">
                <a16:creationId xmlns:a16="http://schemas.microsoft.com/office/drawing/2014/main" id="{7D63835D-ED18-4FD1-6BA4-C7742B1A0309}"/>
              </a:ext>
            </a:extLst>
          </p:cNvPr>
          <p:cNvCxnSpPr/>
          <p:nvPr>
            <p:custDataLst>
              <p:tags r:id="rId4"/>
            </p:custDataLst>
          </p:nvPr>
        </p:nvCxnSpPr>
        <p:spPr bwMode="auto">
          <a:xfrm flipV="1">
            <a:off x="800100" y="2220913"/>
            <a:ext cx="0" cy="688975"/>
          </a:xfrm>
          <a:prstGeom prst="line">
            <a:avLst/>
          </a:prstGeom>
          <a:ln w="12700"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7" name="Łącznik prosty 66">
            <a:extLst>
              <a:ext uri="{FF2B5EF4-FFF2-40B4-BE49-F238E27FC236}">
                <a16:creationId xmlns:a16="http://schemas.microsoft.com/office/drawing/2014/main" id="{CE63DA1C-C6CF-86F1-1244-59D9D1D11810}"/>
              </a:ext>
            </a:extLst>
          </p:cNvPr>
          <p:cNvCxnSpPr/>
          <p:nvPr>
            <p:custDataLst>
              <p:tags r:id="rId5"/>
            </p:custDataLst>
          </p:nvPr>
        </p:nvCxnSpPr>
        <p:spPr bwMode="auto">
          <a:xfrm>
            <a:off x="800100" y="2220913"/>
            <a:ext cx="1760538" cy="0"/>
          </a:xfrm>
          <a:prstGeom prst="line">
            <a:avLst/>
          </a:prstGeom>
          <a:ln w="12700"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68" name="Łącznik prosty 67">
            <a:extLst>
              <a:ext uri="{FF2B5EF4-FFF2-40B4-BE49-F238E27FC236}">
                <a16:creationId xmlns:a16="http://schemas.microsoft.com/office/drawing/2014/main" id="{15A498FB-8430-CEFE-7A1F-0FE286733122}"/>
              </a:ext>
            </a:extLst>
          </p:cNvPr>
          <p:cNvCxnSpPr/>
          <p:nvPr>
            <p:custDataLst>
              <p:tags r:id="rId6"/>
            </p:custDataLst>
          </p:nvPr>
        </p:nvCxnSpPr>
        <p:spPr bwMode="auto">
          <a:xfrm>
            <a:off x="2560638" y="2220913"/>
            <a:ext cx="0" cy="152400"/>
          </a:xfrm>
          <a:prstGeom prst="line">
            <a:avLst/>
          </a:prstGeom>
          <a:ln w="12700" cap="flat" cmpd="sng" algn="ctr">
            <a:solidFill>
              <a:schemeClr val="tx1"/>
            </a:solidFill>
            <a:prstDash val="solid"/>
            <a:round/>
            <a:headEnd type="none" w="med" len="med"/>
            <a:tailEnd type="triangle" w="med" len="med"/>
          </a:ln>
          <a:effectLst/>
        </p:spPr>
        <p:style>
          <a:lnRef idx="1">
            <a:schemeClr val="dk1"/>
          </a:lnRef>
          <a:fillRef idx="0">
            <a:schemeClr val="dk1"/>
          </a:fillRef>
          <a:effectRef idx="0">
            <a:schemeClr val="dk1"/>
          </a:effectRef>
          <a:fontRef idx="minor">
            <a:schemeClr val="tx1"/>
          </a:fontRef>
        </p:style>
      </p:cxnSp>
      <p:sp>
        <p:nvSpPr>
          <p:cNvPr id="30" name="Prostokąt 29">
            <a:extLst>
              <a:ext uri="{FF2B5EF4-FFF2-40B4-BE49-F238E27FC236}">
                <a16:creationId xmlns:a16="http://schemas.microsoft.com/office/drawing/2014/main" id="{614CE61B-8745-46F9-3B71-1A96E38CE6A4}"/>
              </a:ext>
            </a:extLst>
          </p:cNvPr>
          <p:cNvSpPr/>
          <p:nvPr>
            <p:custDataLst>
              <p:tags r:id="rId7"/>
            </p:custDataLst>
          </p:nvPr>
        </p:nvSpPr>
        <p:spPr bwMode="auto">
          <a:xfrm>
            <a:off x="606425" y="4213225"/>
            <a:ext cx="387350" cy="182563"/>
          </a:xfrm>
          <a:prstGeom prst="rect">
            <a:avLst/>
          </a:prstGeom>
          <a:noFill/>
          <a:ln w="9525" cap="flat" cmpd="sng" algn="ctr">
            <a:noFill/>
            <a:prstDash val="solid"/>
            <a:round/>
            <a:headEnd type="none" w="med" len="med"/>
            <a:tailEnd type="stealth" w="lg" len="lg"/>
          </a:ln>
          <a:effectLst/>
          <a:extLst>
            <a:ext uri="{909E8E84-426E-40DD-AFC4-6F175D3DCCD1}">
              <a14:hiddenFill xmlns:a14="http://schemas.microsoft.com/office/drawing/2010/main">
                <a:solidFill>
                  <a:scrgbClr r="0" g="0" b="0"/>
                </a:solidFill>
              </a14:hiddenFill>
            </a:ext>
            <a:ext uri="{91240B29-F687-4F45-9708-019B960494DF}">
              <a14:hiddenLine xmlns:a14="http://schemas.microsoft.com/office/drawing/2010/main" w="9525" cap="flat" cmpd="sng" algn="ctr">
                <a:solidFill>
                  <a:srgbClr val="808080"/>
                </a:solidFill>
                <a:prstDash val="solid"/>
                <a:round/>
                <a:headEnd type="none" w="med" len="med"/>
                <a:tailEnd type="stealth" w="lg" len="lg"/>
              </a14:hiddenLine>
            </a:ext>
          </a:extLst>
        </p:spPr>
        <p:txBody>
          <a:bodyPr vert="horz" wrap="none" lIns="0" tIns="0" rIns="0" bIns="0" rtlCol="0" anchor="t"/>
          <a:lstStyle/>
          <a:p>
            <a:pPr algn="ctr">
              <a:spcBef>
                <a:spcPct val="0"/>
              </a:spcBef>
              <a:spcAft>
                <a:spcPct val="0"/>
              </a:spcAft>
            </a:pPr>
            <a:fld id="{9DF3F02D-4FED-4CD1-8470-6DD46E49D1CF}" type="datetime'''''''''''''''''''''''2''''''''''02''''''''''''''''3'''''''">
              <a:rPr lang="en-US" altLang="en-US" sz="1200" b="1" smtClean="0"/>
              <a:pPr/>
              <a:t>2023</a:t>
            </a:fld>
            <a:endParaRPr lang="en-US" sz="1200" b="1">
              <a:sym typeface="Meri"/>
            </a:endParaRPr>
          </a:p>
        </p:txBody>
      </p:sp>
      <p:sp>
        <p:nvSpPr>
          <p:cNvPr id="32" name="Prostokąt 31">
            <a:extLst>
              <a:ext uri="{FF2B5EF4-FFF2-40B4-BE49-F238E27FC236}">
                <a16:creationId xmlns:a16="http://schemas.microsoft.com/office/drawing/2014/main" id="{4A5125CD-3AEE-3EC3-FBE4-FE29FD039A5B}"/>
              </a:ext>
            </a:extLst>
          </p:cNvPr>
          <p:cNvSpPr/>
          <p:nvPr>
            <p:custDataLst>
              <p:tags r:id="rId8"/>
            </p:custDataLst>
          </p:nvPr>
        </p:nvSpPr>
        <p:spPr bwMode="auto">
          <a:xfrm>
            <a:off x="1477963" y="4213225"/>
            <a:ext cx="403225" cy="182563"/>
          </a:xfrm>
          <a:prstGeom prst="rect">
            <a:avLst/>
          </a:prstGeom>
          <a:noFill/>
          <a:ln w="9525" cap="flat" cmpd="sng" algn="ctr">
            <a:noFill/>
            <a:prstDash val="solid"/>
            <a:round/>
            <a:headEnd type="none" w="med" len="med"/>
            <a:tailEnd type="stealth" w="lg" len="lg"/>
          </a:ln>
          <a:effectLst/>
          <a:extLst>
            <a:ext uri="{909E8E84-426E-40DD-AFC4-6F175D3DCCD1}">
              <a14:hiddenFill xmlns:a14="http://schemas.microsoft.com/office/drawing/2010/main">
                <a:solidFill>
                  <a:scrgbClr r="0" g="0" b="0"/>
                </a:solidFill>
              </a14:hiddenFill>
            </a:ext>
            <a:ext uri="{91240B29-F687-4F45-9708-019B960494DF}">
              <a14:hiddenLine xmlns:a14="http://schemas.microsoft.com/office/drawing/2010/main" w="9525" cap="flat" cmpd="sng" algn="ctr">
                <a:solidFill>
                  <a:srgbClr val="808080"/>
                </a:solidFill>
                <a:prstDash val="solid"/>
                <a:round/>
                <a:headEnd type="none" w="med" len="med"/>
                <a:tailEnd type="stealth" w="lg" len="lg"/>
              </a14:hiddenLine>
            </a:ext>
          </a:extLst>
        </p:spPr>
        <p:txBody>
          <a:bodyPr vert="horz" wrap="none" lIns="0" tIns="0" rIns="0" bIns="0" rtlCol="0" anchor="t"/>
          <a:lstStyle/>
          <a:p>
            <a:pPr algn="ctr">
              <a:spcBef>
                <a:spcPct val="0"/>
              </a:spcBef>
              <a:spcAft>
                <a:spcPct val="0"/>
              </a:spcAft>
            </a:pPr>
            <a:fld id="{0B515ED2-03CE-4B05-B71B-8F9AF491C77D}" type="datetime'''''''''''2''''''''''''''''''0''''''2''''4'''''''''''''''">
              <a:rPr lang="en-US" altLang="en-US" sz="1200" b="1" smtClean="0"/>
              <a:pPr/>
              <a:t>2024</a:t>
            </a:fld>
            <a:endParaRPr lang="en-US" sz="1200" b="1">
              <a:sym typeface="Meri"/>
            </a:endParaRPr>
          </a:p>
        </p:txBody>
      </p:sp>
      <p:sp>
        <p:nvSpPr>
          <p:cNvPr id="33" name="Prostokąt 32">
            <a:extLst>
              <a:ext uri="{FF2B5EF4-FFF2-40B4-BE49-F238E27FC236}">
                <a16:creationId xmlns:a16="http://schemas.microsoft.com/office/drawing/2014/main" id="{D0E77B56-457F-A0FA-2609-EDF7D566E9A2}"/>
              </a:ext>
            </a:extLst>
          </p:cNvPr>
          <p:cNvSpPr/>
          <p:nvPr>
            <p:custDataLst>
              <p:tags r:id="rId9"/>
            </p:custDataLst>
          </p:nvPr>
        </p:nvSpPr>
        <p:spPr bwMode="auto">
          <a:xfrm>
            <a:off x="2365375" y="4213225"/>
            <a:ext cx="392113" cy="182563"/>
          </a:xfrm>
          <a:prstGeom prst="rect">
            <a:avLst/>
          </a:prstGeom>
          <a:noFill/>
          <a:ln w="9525" cap="flat" cmpd="sng" algn="ctr">
            <a:noFill/>
            <a:prstDash val="solid"/>
            <a:round/>
            <a:headEnd type="none" w="med" len="med"/>
            <a:tailEnd type="stealth" w="lg" len="lg"/>
          </a:ln>
          <a:effectLst/>
          <a:extLst>
            <a:ext uri="{909E8E84-426E-40DD-AFC4-6F175D3DCCD1}">
              <a14:hiddenFill xmlns:a14="http://schemas.microsoft.com/office/drawing/2010/main">
                <a:solidFill>
                  <a:scrgbClr r="0" g="0" b="0"/>
                </a:solidFill>
              </a14:hiddenFill>
            </a:ext>
            <a:ext uri="{91240B29-F687-4F45-9708-019B960494DF}">
              <a14:hiddenLine xmlns:a14="http://schemas.microsoft.com/office/drawing/2010/main" w="9525" cap="flat" cmpd="sng" algn="ctr">
                <a:solidFill>
                  <a:srgbClr val="808080"/>
                </a:solidFill>
                <a:prstDash val="solid"/>
                <a:round/>
                <a:headEnd type="none" w="med" len="med"/>
                <a:tailEnd type="stealth" w="lg" len="lg"/>
              </a14:hiddenLine>
            </a:ext>
          </a:extLst>
        </p:spPr>
        <p:txBody>
          <a:bodyPr vert="horz" wrap="none" lIns="0" tIns="0" rIns="0" bIns="0" rtlCol="0" anchor="t"/>
          <a:lstStyle/>
          <a:p>
            <a:pPr algn="ctr">
              <a:spcBef>
                <a:spcPct val="0"/>
              </a:spcBef>
              <a:spcAft>
                <a:spcPct val="0"/>
              </a:spcAft>
            </a:pPr>
            <a:fld id="{36B31791-47E4-4AE4-88E2-80663F55333C}" type="datetime'''''''''''''''2''''''''0''''''''''25'''''''''''''''''''">
              <a:rPr lang="en-US" altLang="en-US" sz="1200" b="1" smtClean="0"/>
              <a:pPr/>
              <a:t>2025</a:t>
            </a:fld>
            <a:endParaRPr lang="en-US" sz="1200" b="1">
              <a:sym typeface="Meri"/>
            </a:endParaRPr>
          </a:p>
        </p:txBody>
      </p:sp>
      <p:sp>
        <p:nvSpPr>
          <p:cNvPr id="64" name="Owal 63">
            <a:extLst>
              <a:ext uri="{FF2B5EF4-FFF2-40B4-BE49-F238E27FC236}">
                <a16:creationId xmlns:a16="http://schemas.microsoft.com/office/drawing/2014/main" id="{7AC0A7F3-F5EB-83B2-43E5-2DF457780B7B}"/>
              </a:ext>
            </a:extLst>
          </p:cNvPr>
          <p:cNvSpPr/>
          <p:nvPr>
            <p:custDataLst>
              <p:tags r:id="rId10"/>
            </p:custDataLst>
          </p:nvPr>
        </p:nvSpPr>
        <p:spPr bwMode="auto">
          <a:xfrm>
            <a:off x="1363663" y="2092325"/>
            <a:ext cx="633413" cy="258763"/>
          </a:xfrm>
          <a:prstGeom prst="ellipse">
            <a:avLst/>
          </a:prstGeom>
          <a:solidFill>
            <a:schemeClr val="bg1"/>
          </a:solidFill>
          <a:ln w="9525" cap="flat" cmpd="sng" algn="ctr">
            <a:solidFill>
              <a:schemeClr val="tx1"/>
            </a:solidFill>
            <a:prstDash val="solid"/>
            <a:round/>
            <a:headEnd type="none" w="med" len="med"/>
            <a:tailEnd type="stealth" w="lg" len="lg"/>
          </a:ln>
          <a:effectLst/>
        </p:spPr>
        <p:txBody>
          <a:bodyPr vert="horz" wrap="none" lIns="0" tIns="0" rIns="0" bIns="0" rtlCol="0" anchor="ctr"/>
          <a:lstStyle/>
          <a:p>
            <a:pPr algn="ctr">
              <a:spcBef>
                <a:spcPct val="0"/>
              </a:spcBef>
              <a:spcAft>
                <a:spcPct val="0"/>
              </a:spcAft>
            </a:pPr>
            <a:fld id="{0A90E9D9-7AB0-485B-8E35-7109CFF12DE4}" type="datetime'''''''''''''+''''''''4''''''''''''''4''''''''%'">
              <a:rPr lang="en-US" altLang="en-US" sz="1200" b="1" smtClean="0">
                <a:effectLst/>
              </a:rPr>
              <a:pPr/>
              <a:t>+44%</a:t>
            </a:fld>
            <a:endParaRPr lang="en-US" sz="1200" b="1">
              <a:sym typeface="Meri"/>
            </a:endParaRPr>
          </a:p>
        </p:txBody>
      </p:sp>
      <p:sp>
        <p:nvSpPr>
          <p:cNvPr id="116" name="pole tekstowe 2"/>
          <p:cNvSpPr txBox="1">
            <a:spLocks noChangeArrowheads="1"/>
          </p:cNvSpPr>
          <p:nvPr/>
        </p:nvSpPr>
        <p:spPr bwMode="auto">
          <a:xfrm>
            <a:off x="359569" y="1317253"/>
            <a:ext cx="8424863" cy="307777"/>
          </a:xfrm>
          <a:prstGeom prst="rect">
            <a:avLst/>
          </a:prstGeom>
          <a:noFill/>
        </p:spPr>
        <p:txBody>
          <a:bodyPr wrap="square" rtlCol="0">
            <a:spAutoFit/>
          </a:bodyPr>
          <a:lstStyle>
            <a:defPPr>
              <a:defRPr lang="pl-PL"/>
            </a:defPPr>
            <a:lvl1pPr algn="ctr">
              <a:defRPr b="1"/>
            </a:lvl1pPr>
          </a:lstStyle>
          <a:p>
            <a:r>
              <a:rPr lang="pl-PL" altLang="pl-PL" sz="1400" dirty="0">
                <a:latin typeface="+mj-lt"/>
              </a:rPr>
              <a:t>Liczba skarg do Rzecznika Finansowego w latach 2023-2025 </a:t>
            </a:r>
            <a:endParaRPr lang="pl-PL" altLang="pl-PL" sz="1400" baseline="30000" dirty="0">
              <a:latin typeface="+mj-lt"/>
            </a:endParaRPr>
          </a:p>
        </p:txBody>
      </p:sp>
      <p:sp>
        <p:nvSpPr>
          <p:cNvPr id="117" name="TextBox 116"/>
          <p:cNvSpPr txBox="1"/>
          <p:nvPr/>
        </p:nvSpPr>
        <p:spPr>
          <a:xfrm>
            <a:off x="384750" y="4808229"/>
            <a:ext cx="8379617" cy="215444"/>
          </a:xfrm>
          <a:prstGeom prst="rect">
            <a:avLst/>
          </a:prstGeom>
          <a:noFill/>
        </p:spPr>
        <p:txBody>
          <a:bodyPr wrap="square" rtlCol="0">
            <a:spAutoFit/>
          </a:bodyPr>
          <a:lstStyle/>
          <a:p>
            <a:r>
              <a:rPr lang="pl-PL" sz="800" dirty="0"/>
              <a:t>1. Zakład Ubezpieczeń.</a:t>
            </a:r>
            <a:endParaRPr lang="en-US" sz="800" dirty="0"/>
          </a:p>
        </p:txBody>
      </p:sp>
      <p:graphicFrame>
        <p:nvGraphicFramePr>
          <p:cNvPr id="6" name="Chart 3">
            <a:extLst>
              <a:ext uri="{FF2B5EF4-FFF2-40B4-BE49-F238E27FC236}">
                <a16:creationId xmlns:a16="http://schemas.microsoft.com/office/drawing/2014/main" id="{6EB7E9EA-2349-4C50-D8D5-B72F55408F98}"/>
              </a:ext>
            </a:extLst>
          </p:cNvPr>
          <p:cNvGraphicFramePr/>
          <p:nvPr>
            <p:custDataLst>
              <p:tags r:id="rId11"/>
            </p:custDataLst>
            <p:extLst>
              <p:ext uri="{D42A27DB-BD31-4B8C-83A1-F6EECF244321}">
                <p14:modId xmlns:p14="http://schemas.microsoft.com/office/powerpoint/2010/main" val="1567634456"/>
              </p:ext>
            </p:extLst>
          </p:nvPr>
        </p:nvGraphicFramePr>
        <p:xfrm>
          <a:off x="3205163" y="2144713"/>
          <a:ext cx="2770187" cy="2284412"/>
        </p:xfrm>
        <a:graphic>
          <a:graphicData uri="http://schemas.openxmlformats.org/drawingml/2006/chart">
            <c:chart xmlns:c="http://schemas.openxmlformats.org/drawingml/2006/chart" xmlns:r="http://schemas.openxmlformats.org/officeDocument/2006/relationships" r:id="rId31"/>
          </a:graphicData>
        </a:graphic>
      </p:graphicFrame>
      <p:cxnSp>
        <p:nvCxnSpPr>
          <p:cNvPr id="57" name="Łącznik prosty 56">
            <a:extLst>
              <a:ext uri="{FF2B5EF4-FFF2-40B4-BE49-F238E27FC236}">
                <a16:creationId xmlns:a16="http://schemas.microsoft.com/office/drawing/2014/main" id="{39FF9E86-65B3-BC40-D780-5ED63EF2A844}"/>
              </a:ext>
            </a:extLst>
          </p:cNvPr>
          <p:cNvCxnSpPr/>
          <p:nvPr>
            <p:custDataLst>
              <p:tags r:id="rId12"/>
            </p:custDataLst>
          </p:nvPr>
        </p:nvCxnSpPr>
        <p:spPr bwMode="auto">
          <a:xfrm flipV="1">
            <a:off x="3721100" y="2220913"/>
            <a:ext cx="0" cy="1009650"/>
          </a:xfrm>
          <a:prstGeom prst="line">
            <a:avLst/>
          </a:prstGeom>
          <a:ln w="12700"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58" name="Łącznik prosty 57">
            <a:extLst>
              <a:ext uri="{FF2B5EF4-FFF2-40B4-BE49-F238E27FC236}">
                <a16:creationId xmlns:a16="http://schemas.microsoft.com/office/drawing/2014/main" id="{C71AD8CC-55F7-250E-BD51-74854141979C}"/>
              </a:ext>
            </a:extLst>
          </p:cNvPr>
          <p:cNvCxnSpPr/>
          <p:nvPr>
            <p:custDataLst>
              <p:tags r:id="rId13"/>
            </p:custDataLst>
          </p:nvPr>
        </p:nvCxnSpPr>
        <p:spPr bwMode="auto">
          <a:xfrm>
            <a:off x="3721100" y="2220913"/>
            <a:ext cx="1736725" cy="0"/>
          </a:xfrm>
          <a:prstGeom prst="line">
            <a:avLst/>
          </a:prstGeom>
          <a:ln w="12700"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59" name="Łącznik prosty 58">
            <a:extLst>
              <a:ext uri="{FF2B5EF4-FFF2-40B4-BE49-F238E27FC236}">
                <a16:creationId xmlns:a16="http://schemas.microsoft.com/office/drawing/2014/main" id="{48DD7680-D8C2-8CEF-C4E6-28963CB7CB5B}"/>
              </a:ext>
            </a:extLst>
          </p:cNvPr>
          <p:cNvCxnSpPr/>
          <p:nvPr>
            <p:custDataLst>
              <p:tags r:id="rId14"/>
            </p:custDataLst>
          </p:nvPr>
        </p:nvCxnSpPr>
        <p:spPr bwMode="auto">
          <a:xfrm>
            <a:off x="5457825" y="2220913"/>
            <a:ext cx="0" cy="152400"/>
          </a:xfrm>
          <a:prstGeom prst="line">
            <a:avLst/>
          </a:prstGeom>
          <a:ln w="12700" cap="flat" cmpd="sng" algn="ctr">
            <a:solidFill>
              <a:schemeClr val="tx1"/>
            </a:solidFill>
            <a:prstDash val="solid"/>
            <a:round/>
            <a:headEnd type="none" w="med" len="med"/>
            <a:tailEnd type="triangle" w="med" len="med"/>
          </a:ln>
          <a:effectLst/>
        </p:spPr>
        <p:style>
          <a:lnRef idx="1">
            <a:schemeClr val="dk1"/>
          </a:lnRef>
          <a:fillRef idx="0">
            <a:schemeClr val="dk1"/>
          </a:fillRef>
          <a:effectRef idx="0">
            <a:schemeClr val="dk1"/>
          </a:effectRef>
          <a:fontRef idx="minor">
            <a:schemeClr val="tx1"/>
          </a:fontRef>
        </p:style>
      </p:cxnSp>
      <p:sp>
        <p:nvSpPr>
          <p:cNvPr id="35" name="Prostokąt 34">
            <a:extLst>
              <a:ext uri="{FF2B5EF4-FFF2-40B4-BE49-F238E27FC236}">
                <a16:creationId xmlns:a16="http://schemas.microsoft.com/office/drawing/2014/main" id="{9E3F9C1A-65C0-9F8B-C5C8-2827EADDF209}"/>
              </a:ext>
            </a:extLst>
          </p:cNvPr>
          <p:cNvSpPr/>
          <p:nvPr>
            <p:custDataLst>
              <p:tags r:id="rId15"/>
            </p:custDataLst>
          </p:nvPr>
        </p:nvSpPr>
        <p:spPr bwMode="auto">
          <a:xfrm>
            <a:off x="3527425" y="4213225"/>
            <a:ext cx="387350" cy="182563"/>
          </a:xfrm>
          <a:prstGeom prst="rect">
            <a:avLst/>
          </a:prstGeom>
          <a:noFill/>
          <a:ln w="9525" cap="flat" cmpd="sng" algn="ctr">
            <a:noFill/>
            <a:prstDash val="solid"/>
            <a:round/>
            <a:headEnd type="none" w="med" len="med"/>
            <a:tailEnd type="stealth" w="lg" len="lg"/>
          </a:ln>
          <a:effectLst/>
          <a:extLst>
            <a:ext uri="{909E8E84-426E-40DD-AFC4-6F175D3DCCD1}">
              <a14:hiddenFill xmlns:a14="http://schemas.microsoft.com/office/drawing/2010/main">
                <a:solidFill>
                  <a:scrgbClr r="0" g="0" b="0"/>
                </a:solidFill>
              </a14:hiddenFill>
            </a:ext>
            <a:ext uri="{91240B29-F687-4F45-9708-019B960494DF}">
              <a14:hiddenLine xmlns:a14="http://schemas.microsoft.com/office/drawing/2010/main" w="9525" cap="flat" cmpd="sng" algn="ctr">
                <a:solidFill>
                  <a:srgbClr val="808080"/>
                </a:solidFill>
                <a:prstDash val="solid"/>
                <a:round/>
                <a:headEnd type="none" w="med" len="med"/>
                <a:tailEnd type="stealth" w="lg" len="lg"/>
              </a14:hiddenLine>
            </a:ext>
          </a:extLst>
        </p:spPr>
        <p:txBody>
          <a:bodyPr vert="horz" wrap="none" lIns="0" tIns="0" rIns="0" bIns="0" rtlCol="0" anchor="t"/>
          <a:lstStyle/>
          <a:p>
            <a:pPr algn="ctr">
              <a:spcBef>
                <a:spcPct val="0"/>
              </a:spcBef>
              <a:spcAft>
                <a:spcPct val="0"/>
              </a:spcAft>
            </a:pPr>
            <a:fld id="{62F474E8-3302-42BB-BF02-F899D06427AD}" type="datetime'''''''2''''''''''0''''''''''''''''''''2''3'''''''">
              <a:rPr lang="en-US" altLang="en-US" sz="1200" b="1" smtClean="0"/>
              <a:pPr/>
              <a:t>2023</a:t>
            </a:fld>
            <a:endParaRPr lang="en-US" sz="1200" b="1">
              <a:sym typeface="Meri"/>
            </a:endParaRPr>
          </a:p>
        </p:txBody>
      </p:sp>
      <p:sp>
        <p:nvSpPr>
          <p:cNvPr id="37" name="Prostokąt 36">
            <a:extLst>
              <a:ext uri="{FF2B5EF4-FFF2-40B4-BE49-F238E27FC236}">
                <a16:creationId xmlns:a16="http://schemas.microsoft.com/office/drawing/2014/main" id="{A9E2F6BC-CF70-7EA4-2E85-3459356EB185}"/>
              </a:ext>
            </a:extLst>
          </p:cNvPr>
          <p:cNvSpPr/>
          <p:nvPr>
            <p:custDataLst>
              <p:tags r:id="rId16"/>
            </p:custDataLst>
          </p:nvPr>
        </p:nvSpPr>
        <p:spPr bwMode="auto">
          <a:xfrm>
            <a:off x="4387850" y="4213225"/>
            <a:ext cx="403225" cy="182563"/>
          </a:xfrm>
          <a:prstGeom prst="rect">
            <a:avLst/>
          </a:prstGeom>
          <a:noFill/>
          <a:ln w="9525" cap="flat" cmpd="sng" algn="ctr">
            <a:noFill/>
            <a:prstDash val="solid"/>
            <a:round/>
            <a:headEnd type="none" w="med" len="med"/>
            <a:tailEnd type="stealth" w="lg" len="lg"/>
          </a:ln>
          <a:effectLst/>
          <a:extLst>
            <a:ext uri="{909E8E84-426E-40DD-AFC4-6F175D3DCCD1}">
              <a14:hiddenFill xmlns:a14="http://schemas.microsoft.com/office/drawing/2010/main">
                <a:solidFill>
                  <a:scrgbClr r="0" g="0" b="0"/>
                </a:solidFill>
              </a14:hiddenFill>
            </a:ext>
            <a:ext uri="{91240B29-F687-4F45-9708-019B960494DF}">
              <a14:hiddenLine xmlns:a14="http://schemas.microsoft.com/office/drawing/2010/main" w="9525" cap="flat" cmpd="sng" algn="ctr">
                <a:solidFill>
                  <a:srgbClr val="808080"/>
                </a:solidFill>
                <a:prstDash val="solid"/>
                <a:round/>
                <a:headEnd type="none" w="med" len="med"/>
                <a:tailEnd type="stealth" w="lg" len="lg"/>
              </a14:hiddenLine>
            </a:ext>
          </a:extLst>
        </p:spPr>
        <p:txBody>
          <a:bodyPr vert="horz" wrap="none" lIns="0" tIns="0" rIns="0" bIns="0" rtlCol="0" anchor="t"/>
          <a:lstStyle/>
          <a:p>
            <a:pPr algn="ctr">
              <a:spcBef>
                <a:spcPct val="0"/>
              </a:spcBef>
              <a:spcAft>
                <a:spcPct val="0"/>
              </a:spcAft>
            </a:pPr>
            <a:fld id="{9E30A8FF-030C-4DE3-A457-74DBA124852B}" type="datetime'''''''''''''''''''''2''''''024'''''''">
              <a:rPr lang="en-US" altLang="en-US" sz="1200" b="1" smtClean="0"/>
              <a:pPr/>
              <a:t>2024</a:t>
            </a:fld>
            <a:endParaRPr lang="en-US" sz="1200" b="1">
              <a:sym typeface="Meri"/>
            </a:endParaRPr>
          </a:p>
        </p:txBody>
      </p:sp>
      <p:sp>
        <p:nvSpPr>
          <p:cNvPr id="38" name="Prostokąt 37">
            <a:extLst>
              <a:ext uri="{FF2B5EF4-FFF2-40B4-BE49-F238E27FC236}">
                <a16:creationId xmlns:a16="http://schemas.microsoft.com/office/drawing/2014/main" id="{CCC3B1F3-9894-C8F7-018F-E2FEB015CB3E}"/>
              </a:ext>
            </a:extLst>
          </p:cNvPr>
          <p:cNvSpPr/>
          <p:nvPr>
            <p:custDataLst>
              <p:tags r:id="rId17"/>
            </p:custDataLst>
          </p:nvPr>
        </p:nvSpPr>
        <p:spPr bwMode="auto">
          <a:xfrm>
            <a:off x="5262563" y="4213225"/>
            <a:ext cx="392113" cy="182563"/>
          </a:xfrm>
          <a:prstGeom prst="rect">
            <a:avLst/>
          </a:prstGeom>
          <a:noFill/>
          <a:ln w="9525" cap="flat" cmpd="sng" algn="ctr">
            <a:noFill/>
            <a:prstDash val="solid"/>
            <a:round/>
            <a:headEnd type="none" w="med" len="med"/>
            <a:tailEnd type="stealth" w="lg" len="lg"/>
          </a:ln>
          <a:effectLst/>
          <a:extLst>
            <a:ext uri="{909E8E84-426E-40DD-AFC4-6F175D3DCCD1}">
              <a14:hiddenFill xmlns:a14="http://schemas.microsoft.com/office/drawing/2010/main">
                <a:solidFill>
                  <a:scrgbClr r="0" g="0" b="0"/>
                </a:solidFill>
              </a14:hiddenFill>
            </a:ext>
            <a:ext uri="{91240B29-F687-4F45-9708-019B960494DF}">
              <a14:hiddenLine xmlns:a14="http://schemas.microsoft.com/office/drawing/2010/main" w="9525" cap="flat" cmpd="sng" algn="ctr">
                <a:solidFill>
                  <a:srgbClr val="808080"/>
                </a:solidFill>
                <a:prstDash val="solid"/>
                <a:round/>
                <a:headEnd type="none" w="med" len="med"/>
                <a:tailEnd type="stealth" w="lg" len="lg"/>
              </a14:hiddenLine>
            </a:ext>
          </a:extLst>
        </p:spPr>
        <p:txBody>
          <a:bodyPr vert="horz" wrap="none" lIns="0" tIns="0" rIns="0" bIns="0" rtlCol="0" anchor="t"/>
          <a:lstStyle/>
          <a:p>
            <a:pPr algn="ctr">
              <a:spcBef>
                <a:spcPct val="0"/>
              </a:spcBef>
              <a:spcAft>
                <a:spcPct val="0"/>
              </a:spcAft>
            </a:pPr>
            <a:fld id="{2B60DB97-FBC0-4115-9149-728EF5C43E05}" type="datetime'''2''''''''0''''''''''2''''5'">
              <a:rPr lang="en-US" altLang="en-US" sz="1200" b="1" smtClean="0"/>
              <a:pPr/>
              <a:t>2025</a:t>
            </a:fld>
            <a:endParaRPr lang="en-US" sz="1200" b="1">
              <a:sym typeface="Meri"/>
            </a:endParaRPr>
          </a:p>
        </p:txBody>
      </p:sp>
      <p:sp>
        <p:nvSpPr>
          <p:cNvPr id="55" name="Owal 54">
            <a:extLst>
              <a:ext uri="{FF2B5EF4-FFF2-40B4-BE49-F238E27FC236}">
                <a16:creationId xmlns:a16="http://schemas.microsoft.com/office/drawing/2014/main" id="{B2192FE5-0383-4030-6ED0-8C8627160EBB}"/>
              </a:ext>
            </a:extLst>
          </p:cNvPr>
          <p:cNvSpPr/>
          <p:nvPr>
            <p:custDataLst>
              <p:tags r:id="rId18"/>
            </p:custDataLst>
          </p:nvPr>
        </p:nvSpPr>
        <p:spPr bwMode="auto">
          <a:xfrm>
            <a:off x="4267200" y="2092325"/>
            <a:ext cx="644525" cy="258763"/>
          </a:xfrm>
          <a:prstGeom prst="ellipse">
            <a:avLst/>
          </a:prstGeom>
          <a:solidFill>
            <a:schemeClr val="bg1"/>
          </a:solidFill>
          <a:ln w="9525" cap="flat" cmpd="sng" algn="ctr">
            <a:solidFill>
              <a:schemeClr val="tx1"/>
            </a:solidFill>
            <a:prstDash val="solid"/>
            <a:round/>
            <a:headEnd type="none" w="med" len="med"/>
            <a:tailEnd type="stealth" w="lg" len="lg"/>
          </a:ln>
          <a:effectLst/>
        </p:spPr>
        <p:txBody>
          <a:bodyPr vert="horz" wrap="none" lIns="0" tIns="0" rIns="0" bIns="0" rtlCol="0" anchor="ctr"/>
          <a:lstStyle/>
          <a:p>
            <a:pPr algn="ctr">
              <a:spcBef>
                <a:spcPct val="0"/>
              </a:spcBef>
              <a:spcAft>
                <a:spcPct val="0"/>
              </a:spcAft>
            </a:pPr>
            <a:fld id="{18C515BD-503F-4F17-8087-B21C4DF886A7}" type="datetime'''''''''''''''+9''''6''%'''''''''''''''''''''''''''''">
              <a:rPr lang="en-US" altLang="en-US" sz="1200" b="1" smtClean="0">
                <a:effectLst/>
              </a:rPr>
              <a:pPr/>
              <a:t>+96%</a:t>
            </a:fld>
            <a:endParaRPr lang="en-US" sz="1200" b="1">
              <a:sym typeface="Meri"/>
            </a:endParaRPr>
          </a:p>
        </p:txBody>
      </p:sp>
      <p:graphicFrame>
        <p:nvGraphicFramePr>
          <p:cNvPr id="8" name="Chart 3">
            <a:extLst>
              <a:ext uri="{FF2B5EF4-FFF2-40B4-BE49-F238E27FC236}">
                <a16:creationId xmlns:a16="http://schemas.microsoft.com/office/drawing/2014/main" id="{0C6DF895-DE70-AC2F-E43B-B05A045904F4}"/>
              </a:ext>
            </a:extLst>
          </p:cNvPr>
          <p:cNvGraphicFramePr/>
          <p:nvPr>
            <p:custDataLst>
              <p:tags r:id="rId19"/>
            </p:custDataLst>
            <p:extLst>
              <p:ext uri="{D42A27DB-BD31-4B8C-83A1-F6EECF244321}">
                <p14:modId xmlns:p14="http://schemas.microsoft.com/office/powerpoint/2010/main" val="2509300436"/>
              </p:ext>
            </p:extLst>
          </p:nvPr>
        </p:nvGraphicFramePr>
        <p:xfrm>
          <a:off x="6096000" y="2144713"/>
          <a:ext cx="2771775" cy="2284412"/>
        </p:xfrm>
        <a:graphic>
          <a:graphicData uri="http://schemas.openxmlformats.org/drawingml/2006/chart">
            <c:chart xmlns:c="http://schemas.openxmlformats.org/drawingml/2006/chart" xmlns:r="http://schemas.openxmlformats.org/officeDocument/2006/relationships" r:id="rId32"/>
          </a:graphicData>
        </a:graphic>
      </p:graphicFrame>
      <p:cxnSp>
        <p:nvCxnSpPr>
          <p:cNvPr id="48" name="Łącznik prosty 47">
            <a:extLst>
              <a:ext uri="{FF2B5EF4-FFF2-40B4-BE49-F238E27FC236}">
                <a16:creationId xmlns:a16="http://schemas.microsoft.com/office/drawing/2014/main" id="{4F32C61A-2F7C-BD5C-A85C-5C4EDA66820B}"/>
              </a:ext>
            </a:extLst>
          </p:cNvPr>
          <p:cNvCxnSpPr/>
          <p:nvPr>
            <p:custDataLst>
              <p:tags r:id="rId20"/>
            </p:custDataLst>
          </p:nvPr>
        </p:nvCxnSpPr>
        <p:spPr bwMode="auto">
          <a:xfrm flipV="1">
            <a:off x="6611938" y="2220913"/>
            <a:ext cx="0" cy="1206500"/>
          </a:xfrm>
          <a:prstGeom prst="line">
            <a:avLst/>
          </a:prstGeom>
          <a:ln w="12700"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49" name="Łącznik prosty 48">
            <a:extLst>
              <a:ext uri="{FF2B5EF4-FFF2-40B4-BE49-F238E27FC236}">
                <a16:creationId xmlns:a16="http://schemas.microsoft.com/office/drawing/2014/main" id="{FFC4D4CD-DEAC-9DEA-413B-E260D1C9EF45}"/>
              </a:ext>
            </a:extLst>
          </p:cNvPr>
          <p:cNvCxnSpPr/>
          <p:nvPr>
            <p:custDataLst>
              <p:tags r:id="rId21"/>
            </p:custDataLst>
          </p:nvPr>
        </p:nvCxnSpPr>
        <p:spPr bwMode="auto">
          <a:xfrm>
            <a:off x="6611939" y="2220913"/>
            <a:ext cx="1738313" cy="0"/>
          </a:xfrm>
          <a:prstGeom prst="line">
            <a:avLst/>
          </a:prstGeom>
          <a:ln w="12700" cap="flat" cmpd="sng" algn="ctr">
            <a:solidFill>
              <a:schemeClr val="tx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50" name="Łącznik prosty 49">
            <a:extLst>
              <a:ext uri="{FF2B5EF4-FFF2-40B4-BE49-F238E27FC236}">
                <a16:creationId xmlns:a16="http://schemas.microsoft.com/office/drawing/2014/main" id="{18373E90-7F59-2B90-6C7B-A20BC681FF4F}"/>
              </a:ext>
            </a:extLst>
          </p:cNvPr>
          <p:cNvCxnSpPr/>
          <p:nvPr>
            <p:custDataLst>
              <p:tags r:id="rId22"/>
            </p:custDataLst>
          </p:nvPr>
        </p:nvCxnSpPr>
        <p:spPr bwMode="auto">
          <a:xfrm>
            <a:off x="8350250" y="2220913"/>
            <a:ext cx="0" cy="152400"/>
          </a:xfrm>
          <a:prstGeom prst="line">
            <a:avLst/>
          </a:prstGeom>
          <a:ln w="12700" cap="flat" cmpd="sng" algn="ctr">
            <a:solidFill>
              <a:schemeClr val="tx1"/>
            </a:solidFill>
            <a:prstDash val="solid"/>
            <a:round/>
            <a:headEnd type="none" w="med" len="med"/>
            <a:tailEnd type="triangle" w="med" len="med"/>
          </a:ln>
          <a:effectLst/>
        </p:spPr>
        <p:style>
          <a:lnRef idx="1">
            <a:schemeClr val="dk1"/>
          </a:lnRef>
          <a:fillRef idx="0">
            <a:schemeClr val="dk1"/>
          </a:fillRef>
          <a:effectRef idx="0">
            <a:schemeClr val="dk1"/>
          </a:effectRef>
          <a:fontRef idx="minor">
            <a:schemeClr val="tx1"/>
          </a:fontRef>
        </p:style>
      </p:cxnSp>
      <p:sp>
        <p:nvSpPr>
          <p:cNvPr id="40" name="Prostokąt 39">
            <a:extLst>
              <a:ext uri="{FF2B5EF4-FFF2-40B4-BE49-F238E27FC236}">
                <a16:creationId xmlns:a16="http://schemas.microsoft.com/office/drawing/2014/main" id="{7B863ACE-DDD3-3A25-412F-EEF336E5EE29}"/>
              </a:ext>
            </a:extLst>
          </p:cNvPr>
          <p:cNvSpPr/>
          <p:nvPr>
            <p:custDataLst>
              <p:tags r:id="rId23"/>
            </p:custDataLst>
          </p:nvPr>
        </p:nvSpPr>
        <p:spPr bwMode="auto">
          <a:xfrm>
            <a:off x="6418263" y="4213225"/>
            <a:ext cx="387350" cy="182563"/>
          </a:xfrm>
          <a:prstGeom prst="rect">
            <a:avLst/>
          </a:prstGeom>
          <a:noFill/>
          <a:ln w="9525" cap="flat" cmpd="sng" algn="ctr">
            <a:noFill/>
            <a:prstDash val="solid"/>
            <a:round/>
            <a:headEnd type="none" w="med" len="med"/>
            <a:tailEnd type="stealth" w="lg" len="lg"/>
          </a:ln>
          <a:effectLst/>
          <a:extLst>
            <a:ext uri="{909E8E84-426E-40DD-AFC4-6F175D3DCCD1}">
              <a14:hiddenFill xmlns:a14="http://schemas.microsoft.com/office/drawing/2010/main">
                <a:solidFill>
                  <a:scrgbClr r="0" g="0" b="0"/>
                </a:solidFill>
              </a14:hiddenFill>
            </a:ext>
            <a:ext uri="{91240B29-F687-4F45-9708-019B960494DF}">
              <a14:hiddenLine xmlns:a14="http://schemas.microsoft.com/office/drawing/2010/main" w="9525" cap="flat" cmpd="sng" algn="ctr">
                <a:solidFill>
                  <a:srgbClr val="808080"/>
                </a:solidFill>
                <a:prstDash val="solid"/>
                <a:round/>
                <a:headEnd type="none" w="med" len="med"/>
                <a:tailEnd type="stealth" w="lg" len="lg"/>
              </a14:hiddenLine>
            </a:ext>
          </a:extLst>
        </p:spPr>
        <p:txBody>
          <a:bodyPr vert="horz" wrap="none" lIns="0" tIns="0" rIns="0" bIns="0" rtlCol="0" anchor="t"/>
          <a:lstStyle/>
          <a:p>
            <a:pPr algn="ctr">
              <a:spcBef>
                <a:spcPct val="0"/>
              </a:spcBef>
              <a:spcAft>
                <a:spcPct val="0"/>
              </a:spcAft>
            </a:pPr>
            <a:fld id="{0ABD86E6-6E30-4CDB-A1E1-C89160D112B7}" type="datetime'''''''''2''''''''0''''''''''''''2''''''''''3'''''''''''''''">
              <a:rPr lang="en-US" altLang="en-US" sz="1200" b="1" smtClean="0"/>
              <a:pPr/>
              <a:t>2023</a:t>
            </a:fld>
            <a:endParaRPr lang="en-US" sz="1200" b="1">
              <a:sym typeface="Meri"/>
            </a:endParaRPr>
          </a:p>
        </p:txBody>
      </p:sp>
      <p:sp>
        <p:nvSpPr>
          <p:cNvPr id="42" name="Prostokąt 41">
            <a:extLst>
              <a:ext uri="{FF2B5EF4-FFF2-40B4-BE49-F238E27FC236}">
                <a16:creationId xmlns:a16="http://schemas.microsoft.com/office/drawing/2014/main" id="{02337A9B-F31F-70AA-4D4C-89F2233E1006}"/>
              </a:ext>
            </a:extLst>
          </p:cNvPr>
          <p:cNvSpPr/>
          <p:nvPr>
            <p:custDataLst>
              <p:tags r:id="rId24"/>
            </p:custDataLst>
          </p:nvPr>
        </p:nvSpPr>
        <p:spPr bwMode="auto">
          <a:xfrm>
            <a:off x="7278688" y="4213225"/>
            <a:ext cx="403225" cy="182563"/>
          </a:xfrm>
          <a:prstGeom prst="rect">
            <a:avLst/>
          </a:prstGeom>
          <a:noFill/>
          <a:ln w="9525" cap="flat" cmpd="sng" algn="ctr">
            <a:noFill/>
            <a:prstDash val="solid"/>
            <a:round/>
            <a:headEnd type="none" w="med" len="med"/>
            <a:tailEnd type="stealth" w="lg" len="lg"/>
          </a:ln>
          <a:effectLst/>
          <a:extLst>
            <a:ext uri="{909E8E84-426E-40DD-AFC4-6F175D3DCCD1}">
              <a14:hiddenFill xmlns:a14="http://schemas.microsoft.com/office/drawing/2010/main">
                <a:solidFill>
                  <a:scrgbClr r="0" g="0" b="0"/>
                </a:solidFill>
              </a14:hiddenFill>
            </a:ext>
            <a:ext uri="{91240B29-F687-4F45-9708-019B960494DF}">
              <a14:hiddenLine xmlns:a14="http://schemas.microsoft.com/office/drawing/2010/main" w="9525" cap="flat" cmpd="sng" algn="ctr">
                <a:solidFill>
                  <a:srgbClr val="808080"/>
                </a:solidFill>
                <a:prstDash val="solid"/>
                <a:round/>
                <a:headEnd type="none" w="med" len="med"/>
                <a:tailEnd type="stealth" w="lg" len="lg"/>
              </a14:hiddenLine>
            </a:ext>
          </a:extLst>
        </p:spPr>
        <p:txBody>
          <a:bodyPr vert="horz" wrap="none" lIns="0" tIns="0" rIns="0" bIns="0" rtlCol="0" anchor="t"/>
          <a:lstStyle/>
          <a:p>
            <a:pPr algn="ctr">
              <a:spcBef>
                <a:spcPct val="0"/>
              </a:spcBef>
              <a:spcAft>
                <a:spcPct val="0"/>
              </a:spcAft>
            </a:pPr>
            <a:fld id="{FF9FD950-679F-4CCC-BC83-74CF2AA964D0}" type="datetime'2''024'''''''''''''''''''''''''''''''''''''''''''''''">
              <a:rPr lang="en-US" altLang="en-US" sz="1200" b="1" smtClean="0"/>
              <a:pPr/>
              <a:t>2024</a:t>
            </a:fld>
            <a:endParaRPr lang="en-US" sz="1200" b="1">
              <a:sym typeface="Meri"/>
            </a:endParaRPr>
          </a:p>
        </p:txBody>
      </p:sp>
      <p:sp>
        <p:nvSpPr>
          <p:cNvPr id="43" name="Prostokąt 42">
            <a:extLst>
              <a:ext uri="{FF2B5EF4-FFF2-40B4-BE49-F238E27FC236}">
                <a16:creationId xmlns:a16="http://schemas.microsoft.com/office/drawing/2014/main" id="{6AFED0B7-76B1-015D-1C79-2DE36593CBFF}"/>
              </a:ext>
            </a:extLst>
          </p:cNvPr>
          <p:cNvSpPr/>
          <p:nvPr>
            <p:custDataLst>
              <p:tags r:id="rId25"/>
            </p:custDataLst>
          </p:nvPr>
        </p:nvSpPr>
        <p:spPr bwMode="auto">
          <a:xfrm>
            <a:off x="8154988" y="4213225"/>
            <a:ext cx="392113" cy="182563"/>
          </a:xfrm>
          <a:prstGeom prst="rect">
            <a:avLst/>
          </a:prstGeom>
          <a:noFill/>
          <a:ln w="9525" cap="flat" cmpd="sng" algn="ctr">
            <a:noFill/>
            <a:prstDash val="solid"/>
            <a:round/>
            <a:headEnd type="none" w="med" len="med"/>
            <a:tailEnd type="stealth" w="lg" len="lg"/>
          </a:ln>
          <a:effectLst/>
          <a:extLst>
            <a:ext uri="{909E8E84-426E-40DD-AFC4-6F175D3DCCD1}">
              <a14:hiddenFill xmlns:a14="http://schemas.microsoft.com/office/drawing/2010/main">
                <a:solidFill>
                  <a:scrgbClr r="0" g="0" b="0"/>
                </a:solidFill>
              </a14:hiddenFill>
            </a:ext>
            <a:ext uri="{91240B29-F687-4F45-9708-019B960494DF}">
              <a14:hiddenLine xmlns:a14="http://schemas.microsoft.com/office/drawing/2010/main" w="9525" cap="flat" cmpd="sng" algn="ctr">
                <a:solidFill>
                  <a:srgbClr val="808080"/>
                </a:solidFill>
                <a:prstDash val="solid"/>
                <a:round/>
                <a:headEnd type="none" w="med" len="med"/>
                <a:tailEnd type="stealth" w="lg" len="lg"/>
              </a14:hiddenLine>
            </a:ext>
          </a:extLst>
        </p:spPr>
        <p:txBody>
          <a:bodyPr vert="horz" wrap="none" lIns="0" tIns="0" rIns="0" bIns="0" rtlCol="0" anchor="t"/>
          <a:lstStyle/>
          <a:p>
            <a:pPr algn="ctr">
              <a:spcBef>
                <a:spcPct val="0"/>
              </a:spcBef>
              <a:spcAft>
                <a:spcPct val="0"/>
              </a:spcAft>
            </a:pPr>
            <a:fld id="{626C3473-776A-4960-8577-3C45D0C8E55C}" type="datetime'2''''''''''''''''0''2''5'''''">
              <a:rPr lang="en-US" altLang="en-US" sz="1200" b="1" smtClean="0"/>
              <a:pPr/>
              <a:t>2025</a:t>
            </a:fld>
            <a:endParaRPr lang="en-US" sz="1200" b="1">
              <a:sym typeface="Meri"/>
            </a:endParaRPr>
          </a:p>
        </p:txBody>
      </p:sp>
      <p:sp>
        <p:nvSpPr>
          <p:cNvPr id="46" name="Owal 45">
            <a:extLst>
              <a:ext uri="{FF2B5EF4-FFF2-40B4-BE49-F238E27FC236}">
                <a16:creationId xmlns:a16="http://schemas.microsoft.com/office/drawing/2014/main" id="{DCCB1B4C-24FA-9F90-B464-745354E8A828}"/>
              </a:ext>
            </a:extLst>
          </p:cNvPr>
          <p:cNvSpPr/>
          <p:nvPr>
            <p:custDataLst>
              <p:tags r:id="rId26"/>
            </p:custDataLst>
          </p:nvPr>
        </p:nvSpPr>
        <p:spPr bwMode="auto">
          <a:xfrm>
            <a:off x="7148513" y="2092325"/>
            <a:ext cx="665163" cy="258763"/>
          </a:xfrm>
          <a:prstGeom prst="ellipse">
            <a:avLst/>
          </a:prstGeom>
          <a:solidFill>
            <a:schemeClr val="bg1"/>
          </a:solidFill>
          <a:ln w="9525" cap="flat" cmpd="sng" algn="ctr">
            <a:solidFill>
              <a:schemeClr val="tx1"/>
            </a:solidFill>
            <a:prstDash val="solid"/>
            <a:round/>
            <a:headEnd type="none" w="med" len="med"/>
            <a:tailEnd type="stealth" w="lg" len="lg"/>
          </a:ln>
          <a:effectLst/>
        </p:spPr>
        <p:txBody>
          <a:bodyPr vert="horz" wrap="none" lIns="0" tIns="0" rIns="0" bIns="0" rtlCol="0" anchor="ctr"/>
          <a:lstStyle/>
          <a:p>
            <a:pPr algn="ctr">
              <a:spcBef>
                <a:spcPct val="0"/>
              </a:spcBef>
              <a:spcAft>
                <a:spcPct val="0"/>
              </a:spcAft>
            </a:pPr>
            <a:fld id="{EE7877DF-81E0-403E-8765-CF5A42F0C32B}" type="datetime'''+''''''''1''''''''5''''''''''''1''%'">
              <a:rPr lang="en-US" altLang="en-US" sz="1200" b="1" smtClean="0">
                <a:effectLst/>
              </a:rPr>
              <a:pPr/>
              <a:t>+151%</a:t>
            </a:fld>
            <a:endParaRPr lang="en-US" sz="1200" b="1">
              <a:sym typeface="Meri"/>
            </a:endParaRPr>
          </a:p>
        </p:txBody>
      </p:sp>
      <p:sp>
        <p:nvSpPr>
          <p:cNvPr id="137" name="pole tekstowe 2"/>
          <p:cNvSpPr txBox="1">
            <a:spLocks noChangeArrowheads="1"/>
          </p:cNvSpPr>
          <p:nvPr/>
        </p:nvSpPr>
        <p:spPr bwMode="auto">
          <a:xfrm>
            <a:off x="395289" y="1696357"/>
            <a:ext cx="2605364" cy="276999"/>
          </a:xfrm>
          <a:prstGeom prst="rect">
            <a:avLst/>
          </a:prstGeom>
          <a:noFill/>
        </p:spPr>
        <p:txBody>
          <a:bodyPr wrap="square" rtlCol="0">
            <a:spAutoFit/>
          </a:bodyPr>
          <a:lstStyle>
            <a:defPPr>
              <a:defRPr lang="pl-PL"/>
            </a:defPPr>
            <a:lvl1pPr algn="ctr">
              <a:defRPr b="1"/>
            </a:lvl1pPr>
          </a:lstStyle>
          <a:p>
            <a:r>
              <a:rPr lang="pl-PL" altLang="pl-PL" sz="1200" dirty="0">
                <a:latin typeface="+mj-lt"/>
              </a:rPr>
              <a:t>Krajowe ZU</a:t>
            </a:r>
            <a:r>
              <a:rPr lang="pl-PL" altLang="pl-PL" sz="1200" baseline="30000" dirty="0">
                <a:latin typeface="+mj-lt"/>
              </a:rPr>
              <a:t>1</a:t>
            </a:r>
          </a:p>
        </p:txBody>
      </p:sp>
      <p:sp>
        <p:nvSpPr>
          <p:cNvPr id="146" name="pole tekstowe 2"/>
          <p:cNvSpPr txBox="1">
            <a:spLocks noChangeArrowheads="1"/>
          </p:cNvSpPr>
          <p:nvPr/>
        </p:nvSpPr>
        <p:spPr bwMode="auto">
          <a:xfrm>
            <a:off x="3287179" y="1696357"/>
            <a:ext cx="2605364" cy="276999"/>
          </a:xfrm>
          <a:prstGeom prst="rect">
            <a:avLst/>
          </a:prstGeom>
          <a:noFill/>
        </p:spPr>
        <p:txBody>
          <a:bodyPr wrap="square" rtlCol="0">
            <a:spAutoFit/>
          </a:bodyPr>
          <a:lstStyle>
            <a:defPPr>
              <a:defRPr lang="pl-PL"/>
            </a:defPPr>
            <a:lvl1pPr algn="ctr">
              <a:defRPr b="1"/>
            </a:lvl1pPr>
          </a:lstStyle>
          <a:p>
            <a:r>
              <a:rPr lang="pl-PL" altLang="pl-PL" sz="1200" dirty="0">
                <a:latin typeface="+mj-lt"/>
              </a:rPr>
              <a:t>Oddziały zagranicznych ZU</a:t>
            </a:r>
            <a:r>
              <a:rPr lang="pl-PL" altLang="pl-PL" sz="1200" baseline="30000" dirty="0">
                <a:latin typeface="+mj-lt"/>
              </a:rPr>
              <a:t>1</a:t>
            </a:r>
          </a:p>
        </p:txBody>
      </p:sp>
      <p:sp>
        <p:nvSpPr>
          <p:cNvPr id="147" name="pole tekstowe 2"/>
          <p:cNvSpPr txBox="1">
            <a:spLocks noChangeArrowheads="1"/>
          </p:cNvSpPr>
          <p:nvPr/>
        </p:nvSpPr>
        <p:spPr bwMode="auto">
          <a:xfrm>
            <a:off x="6179068" y="1696357"/>
            <a:ext cx="2605364" cy="276999"/>
          </a:xfrm>
          <a:prstGeom prst="rect">
            <a:avLst/>
          </a:prstGeom>
          <a:noFill/>
        </p:spPr>
        <p:txBody>
          <a:bodyPr wrap="square" rtlCol="0">
            <a:spAutoFit/>
          </a:bodyPr>
          <a:lstStyle>
            <a:defPPr>
              <a:defRPr lang="pl-PL"/>
            </a:defPPr>
            <a:lvl1pPr algn="ctr">
              <a:defRPr b="1"/>
            </a:lvl1pPr>
          </a:lstStyle>
          <a:p>
            <a:r>
              <a:rPr lang="pl-PL" altLang="pl-PL" sz="1200" dirty="0">
                <a:latin typeface="+mj-lt"/>
              </a:rPr>
              <a:t>Zagraniczne ZU</a:t>
            </a:r>
            <a:r>
              <a:rPr lang="pl-PL" altLang="pl-PL" sz="1200" baseline="30000" dirty="0">
                <a:latin typeface="+mj-lt"/>
              </a:rPr>
              <a:t>1</a:t>
            </a:r>
          </a:p>
        </p:txBody>
      </p:sp>
    </p:spTree>
    <p:extLst>
      <p:ext uri="{BB962C8B-B14F-4D97-AF65-F5344CB8AC3E}">
        <p14:creationId xmlns:p14="http://schemas.microsoft.com/office/powerpoint/2010/main" val="68430226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lt;root reqver=&quot;28224&quot;&gt;&lt;version val=&quot;35612&quot;/&gt;&lt;CPresentation id=&quot;1&quot;&gt;&lt;m_precDefaultNumber&gt;&lt;m_bNumberIsYear val=&quot;1&quot;/&gt;&lt;m_chMinusSymbol&gt;-&lt;/m_chMinusSymbol&gt;&lt;m_chDecimalSymbol17909&gt;,&lt;/m_chDecimalSymbol17909&gt;&lt;m_nGroupingDigits17909 val=&quot;3&quot;/&gt;&lt;m_chGroupingSymbol17909&gt; &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 &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4&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2&quot;&gt;&lt;elem m_fUsage=&quot;1.81000000000000005329E+00&quot;&gt;&lt;m_msothmcolidx val=&quot;0&quot;/&gt;&lt;m_rgb r=&quot;03&quot; g=&quot;76&quot; b=&quot;30&quot;/&gt;&lt;/elem&gt;&lt;elem m_fUsage=&quot;1.44020511000000017710E+00&quot;&gt;&lt;m_msothmcolidx val=&quot;0&quot;/&gt;&lt;m_rgb r=&quot;0C&quot; g=&quot;BC&quot; b=&quot;C0&quot;/&gt;&lt;/elem&gt;&lt;elem m_fUsage=&quot;1.28797390185681570607E+00&quot;&gt;&lt;m_msothmcolidx val=&quot;0&quot;/&gt;&lt;m_rgb r=&quot;27&quot; g=&quot;AA&quot; b=&quot;24&quot;/&gt;&lt;/elem&gt;&lt;elem m_fUsage=&quot;9.25524587407333343414E-01&quot;&gt;&lt;m_msothmcolidx val=&quot;0&quot;/&gt;&lt;m_rgb r=&quot;A0&quot; g=&quot;00&quot; b=&quot;3B&quot;/&gt;&lt;/elem&gt;&lt;elem m_fUsage=&quot;9.00000000000000022204E-01&quot;&gt;&lt;m_msothmcolidx val=&quot;0&quot;/&gt;&lt;m_rgb r=&quot;3D&quot; g=&quot;75&quot; b=&quot;B5&quot;/&gt;&lt;/elem&gt;&lt;elem m_fUsage=&quot;8.40088918837132658801E-01&quot;&gt;&lt;m_msothmcolidx val=&quot;0&quot;/&gt;&lt;m_rgb r=&quot;8F&quot; g=&quot;CD&quot; b=&quot;01&quot;/&gt;&lt;/elem&gt;&lt;elem m_fUsage=&quot;7.29000000000000092371E-01&quot;&gt;&lt;m_msothmcolidx val=&quot;0&quot;/&gt;&lt;m_rgb r=&quot;68&quot; g=&quot;CD&quot; b=&quot;EE&quot;/&gt;&lt;/elem&gt;&lt;elem m_fUsage=&quot;6.56100000000000127542E-01&quot;&gt;&lt;m_msothmcolidx val=&quot;0&quot;/&gt;&lt;m_rgb r=&quot;03&quot; g=&quot;3F&quot; b=&quot;81&quot;/&gt;&lt;/elem&gt;&lt;elem m_fUsage=&quot;5.90490000000000181402E-01&quot;&gt;&lt;m_msothmcolidx val=&quot;0&quot;/&gt;&lt;m_rgb r=&quot;05&quot; g=&quot;49&quot; b=&quot;86&quot;/&gt;&lt;/elem&gt;&lt;elem m_fUsage=&quot;2.69838169097222746462E-01&quot;&gt;&lt;m_msothmcolidx val=&quot;0&quot;/&gt;&lt;m_rgb r=&quot;F0&quot; g=&quot;D3&quot; b=&quot;D0&quot;/&gt;&lt;/elem&gt;&lt;elem m_fUsage=&quot;1.27644487695373343161E-01&quot;&gt;&lt;m_msothmcolidx val=&quot;0&quot;/&gt;&lt;m_rgb r=&quot;F7&quot; g=&quot;B3&quot; b=&quot;33&quot;/&gt;&lt;/elem&gt;&lt;elem m_fUsage=&quot;7.97664430768725701837E-02&quot;&gt;&lt;m_msothmcolidx val=&quot;0&quot;/&gt;&lt;m_rgb r=&quot;E4&quot; g=&quot;B0&quot; b=&quot;AB&quot;/&gt;&lt;/elem&gt;&lt;/m_vecMRU&gt;&lt;/m_mruColor&gt;&lt;m_eweekdayFirstOfWeek val=&quot;2&quot;/&gt;&lt;m_eweekdayFirstOfWorkweek val=&quot;2&quot;/&gt;&lt;m_eweekdayFirstOfWeekend val=&quot;7&quot;/&gt;&lt;/CPresentation&gt;&lt;/root&gt;"/>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MVI7vSPZgoMAz35j_s09o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iOHTJBY4c8GeQcVWf2hfo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gOqqWC8ZDQd_iC4VB5PDh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rPlMZUp8ZmsguilfmKUEz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4y10.Ou12i0ptXk57AOlh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6hiWrhspGfZ9QdxLhFeNV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y2YxAnCbiz58fk5WeEkw.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Wykv_iFW1DI_JIXcDx8vlg"/>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lqDIflc7bcdgD_DR4oZvC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5Xgsa55L3ucXW2pogqBhm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GL7UciVMse755EtOp2K8V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8sFFdgsig6xg96VmxVsXhg"/>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b6ch9auHe39ktr8YkiZQt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6vYUsZzKpx3izb1KtDL7ug"/>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SSDsBzdIM0C_7Vk4a0evNg"/>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yQrz2OPUr48owwIPGpW2Z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1SWxyPIqWkDEufVzSehjzQ"/>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8gOU3e7PoCbt1uV_TUVjCw"/>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TCdrl5HxLgv8HDRNKgv7R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w9HhAIyUIlnL_fnEalJA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3DBZt_oK6hYxTCZeSCu5eg"/>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BMTlerff4GsgbnHj1MFRj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aeiQL3zwG3WWODZBzTU1t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C_fUe6uc4XdtDmQW_3_r4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YWWhZvOaqhgTdmKGiatHt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fTWk24VQNRu1J5Xig832A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SxXxkFVKGoo6DxqeWt6XR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MVI7vSPZgoMAz35j_s09o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ZE9HrpZ3QTk5lIOZ.e5rC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MVI7vSPZgoMAz35j_s09o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iOHTJBY4c8GeQcVWf2hfoQ"/>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od_9G5G99bb4R_FUGHBQ.w"/>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c3f37N6QlwzLr_ZlCVjfVQ"/>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n1qMvmuqBPtcfwhB2fTHsQ"/>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P..sFtfznPf3KsE4kTCNzg"/>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CTHHEQocV2ShyLnpFqeq3g"/>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KeCu8vgQ_ZQnzBfuRBe7D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dnnG3leXZAPD_gDxO5l3hw"/>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GL7UciVMse755EtOp2K8V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jG2IBZovAk3RhV_Sm1Xlg"/>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DG.LzuSy3cW8o47Ixjxys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0xPcgqaX2I1AwB5Ym4_RpQ"/>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XvOk5J0z4GxXJc6UBiBqZ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tSJy9kXhniqjp4GcEQ_Jhg"/>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p5oMUvWQ6I1cW8rQsWlBuQ"/>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f.Phr9dpPHZEV60xASW.rg"/>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TCdrl5HxLgv8HDRNKgv7R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svN3YjXbD9A1YWLX6WvMzg"/>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XYmk0mfkw5CwtxdUpNE7.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4xsVo7CT29fCK.sv4X_Qpw"/>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pOBqOorf8kVYFElwiXnbOw"/>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qe56tHn8FhqGKPas8irDyA"/>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nKqI4ve4muShsRG8MNOa_Q"/>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RP5Y4TIjSnn.UmI5ZMGUH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I_Strony okładkowe">
  <a:themeElements>
    <a:clrScheme name="WARTA-kolory_PPT">
      <a:dk1>
        <a:srgbClr val="003057"/>
      </a:dk1>
      <a:lt1>
        <a:srgbClr val="FFFFFF"/>
      </a:lt1>
      <a:dk2>
        <a:srgbClr val="003057"/>
      </a:dk2>
      <a:lt2>
        <a:srgbClr val="FFFFFF"/>
      </a:lt2>
      <a:accent1>
        <a:srgbClr val="CDB5A7"/>
      </a:accent1>
      <a:accent2>
        <a:srgbClr val="003057"/>
      </a:accent2>
      <a:accent3>
        <a:srgbClr val="00677F"/>
      </a:accent3>
      <a:accent4>
        <a:srgbClr val="338599"/>
      </a:accent4>
      <a:accent5>
        <a:srgbClr val="9ADBE8"/>
      </a:accent5>
      <a:accent6>
        <a:srgbClr val="C5003E"/>
      </a:accent6>
      <a:hlink>
        <a:srgbClr val="0000FF"/>
      </a:hlink>
      <a:folHlink>
        <a:srgbClr val="800080"/>
      </a:folHlink>
    </a:clrScheme>
    <a:fontScheme name="WARTA-fonts">
      <a:majorFont>
        <a:latin typeface="Merriweather Sans"/>
        <a:ea typeface=""/>
        <a:cs typeface=""/>
      </a:majorFont>
      <a:minorFont>
        <a:latin typeface="Merriweather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noFill/>
        <a:ln w="9525">
          <a:solidFill>
            <a:srgbClr val="808080"/>
          </a:solidFill>
          <a:round/>
          <a:headEnd/>
          <a:tailEnd type="stealth" w="lg" len="lg"/>
        </a:ln>
      </a:spPr>
      <a:bodyPr lIns="77925" tIns="38963" rIns="77925" bIns="38963" anchor="ctr"/>
      <a:lstStyle>
        <a:defPPr algn="l">
          <a:defRPr/>
        </a:defPPr>
      </a:lst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 Blank</Template>
  <TotalTime>0</TotalTime>
  <Words>255</Words>
  <Application>Microsoft Office PowerPoint</Application>
  <PresentationFormat>Pokaz na ekranie (16:9)</PresentationFormat>
  <Paragraphs>53</Paragraphs>
  <Slides>3</Slides>
  <Notes>0</Notes>
  <HiddenSlides>0</HiddenSlides>
  <MMClips>0</MMClips>
  <ScaleCrop>false</ScaleCrop>
  <HeadingPairs>
    <vt:vector size="8" baseType="variant">
      <vt:variant>
        <vt:lpstr>Używane czcionki</vt:lpstr>
      </vt:variant>
      <vt:variant>
        <vt:i4>6</vt:i4>
      </vt:variant>
      <vt:variant>
        <vt:lpstr>Motyw</vt:lpstr>
      </vt:variant>
      <vt:variant>
        <vt:i4>1</vt:i4>
      </vt:variant>
      <vt:variant>
        <vt:lpstr>Osadzone serwery OLE</vt:lpstr>
      </vt:variant>
      <vt:variant>
        <vt:i4>1</vt:i4>
      </vt:variant>
      <vt:variant>
        <vt:lpstr>Tytuły slajdów</vt:lpstr>
      </vt:variant>
      <vt:variant>
        <vt:i4>3</vt:i4>
      </vt:variant>
    </vt:vector>
  </HeadingPairs>
  <TitlesOfParts>
    <vt:vector size="11" baseType="lpstr">
      <vt:lpstr>Wingdings</vt:lpstr>
      <vt:lpstr>Merriweather Sans Light</vt:lpstr>
      <vt:lpstr>Meri</vt:lpstr>
      <vt:lpstr>Arial</vt:lpstr>
      <vt:lpstr>Merriweather Sans</vt:lpstr>
      <vt:lpstr>Calibri</vt:lpstr>
      <vt:lpstr>I_Strony okładkowe</vt:lpstr>
      <vt:lpstr>think-cell Slide</vt:lpstr>
      <vt:lpstr>W 2025 Warta ponownie #1 jakości w każdym obszarze - łącznie w Dziale II oraz w segmentach Non Motor i Motor</vt:lpstr>
      <vt:lpstr>Warta systematycznie prezentuje najwyższą jakością wśród głównych TU – numer #1 w Dziale II Łącznie</vt:lpstr>
      <vt:lpstr>Większy wzrost skarg do Rzecznika Finansowego wśród podmiotów zagranicznych niż w podmiotach krajowych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2014-02-12T11:02:35Z</dcterms:created>
  <dcterms:modified xsi:type="dcterms:W3CDTF">2026-04-23T20:35:58Z</dcterms:modified>
</cp:coreProperties>
</file>